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ags/tag1.xml" ContentType="application/vnd.openxmlformats-officedocument.presentationml.tags+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4"/>
    <p:sldMasterId id="2147483802" r:id="rId5"/>
  </p:sldMasterIdLst>
  <p:notesMasterIdLst>
    <p:notesMasterId r:id="rId72"/>
  </p:notesMasterIdLst>
  <p:sldIdLst>
    <p:sldId id="553" r:id="rId6"/>
    <p:sldId id="554" r:id="rId7"/>
    <p:sldId id="630" r:id="rId8"/>
    <p:sldId id="447" r:id="rId9"/>
    <p:sldId id="533" r:id="rId10"/>
    <p:sldId id="536" r:id="rId11"/>
    <p:sldId id="538" r:id="rId12"/>
    <p:sldId id="540" r:id="rId13"/>
    <p:sldId id="633" r:id="rId14"/>
    <p:sldId id="637" r:id="rId15"/>
    <p:sldId id="651" r:id="rId16"/>
    <p:sldId id="652" r:id="rId17"/>
    <p:sldId id="653" r:id="rId18"/>
    <p:sldId id="449" r:id="rId19"/>
    <p:sldId id="760" r:id="rId20"/>
    <p:sldId id="459" r:id="rId21"/>
    <p:sldId id="548" r:id="rId22"/>
    <p:sldId id="549" r:id="rId23"/>
    <p:sldId id="747" r:id="rId24"/>
    <p:sldId id="748" r:id="rId25"/>
    <p:sldId id="749" r:id="rId26"/>
    <p:sldId id="750" r:id="rId27"/>
    <p:sldId id="751" r:id="rId28"/>
    <p:sldId id="753" r:id="rId29"/>
    <p:sldId id="757" r:id="rId30"/>
    <p:sldId id="654" r:id="rId31"/>
    <p:sldId id="464" r:id="rId32"/>
    <p:sldId id="761" r:id="rId33"/>
    <p:sldId id="708" r:id="rId34"/>
    <p:sldId id="711" r:id="rId35"/>
    <p:sldId id="716" r:id="rId36"/>
    <p:sldId id="718" r:id="rId37"/>
    <p:sldId id="719" r:id="rId38"/>
    <p:sldId id="720" r:id="rId39"/>
    <p:sldId id="721" r:id="rId40"/>
    <p:sldId id="722" r:id="rId41"/>
    <p:sldId id="725" r:id="rId42"/>
    <p:sldId id="759" r:id="rId43"/>
    <p:sldId id="730" r:id="rId44"/>
    <p:sldId id="731" r:id="rId45"/>
    <p:sldId id="732" r:id="rId46"/>
    <p:sldId id="733" r:id="rId47"/>
    <p:sldId id="734" r:id="rId48"/>
    <p:sldId id="735" r:id="rId49"/>
    <p:sldId id="736" r:id="rId50"/>
    <p:sldId id="821" r:id="rId51"/>
    <p:sldId id="766" r:id="rId52"/>
    <p:sldId id="769" r:id="rId53"/>
    <p:sldId id="770" r:id="rId54"/>
    <p:sldId id="772" r:id="rId55"/>
    <p:sldId id="773" r:id="rId56"/>
    <p:sldId id="774" r:id="rId57"/>
    <p:sldId id="775" r:id="rId58"/>
    <p:sldId id="776" r:id="rId59"/>
    <p:sldId id="782" r:id="rId60"/>
    <p:sldId id="783" r:id="rId61"/>
    <p:sldId id="784" r:id="rId62"/>
    <p:sldId id="785" r:id="rId63"/>
    <p:sldId id="786" r:id="rId64"/>
    <p:sldId id="787" r:id="rId65"/>
    <p:sldId id="788" r:id="rId66"/>
    <p:sldId id="791" r:id="rId67"/>
    <p:sldId id="792" r:id="rId68"/>
    <p:sldId id="793" r:id="rId69"/>
    <p:sldId id="794" r:id="rId70"/>
    <p:sldId id="745"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3E84"/>
    <a:srgbClr val="150860"/>
    <a:srgbClr val="1C1573"/>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07"/>
    <p:restoredTop sz="95394" autoAdjust="0"/>
  </p:normalViewPr>
  <p:slideViewPr>
    <p:cSldViewPr>
      <p:cViewPr varScale="1">
        <p:scale>
          <a:sx n="89" d="100"/>
          <a:sy n="89" d="100"/>
        </p:scale>
        <p:origin x="403" y="72"/>
      </p:cViewPr>
      <p:guideLst>
        <p:guide orient="horz" pos="2208"/>
        <p:guide pos="3840"/>
      </p:guideLst>
    </p:cSldViewPr>
  </p:slideViewPr>
  <p:notesTextViewPr>
    <p:cViewPr>
      <p:scale>
        <a:sx n="100" d="100"/>
        <a:sy n="100" d="100"/>
      </p:scale>
      <p:origin x="0" y="0"/>
    </p:cViewPr>
  </p:notesTextViewPr>
  <p:sorterViewPr>
    <p:cViewPr varScale="1">
      <p:scale>
        <a:sx n="100" d="100"/>
        <a:sy n="100" d="100"/>
      </p:scale>
      <p:origin x="0" y="-1528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image" Target="../media/image29.emf"/><Relationship Id="rId7" Type="http://schemas.openxmlformats.org/officeDocument/2006/relationships/image" Target="../media/image33.wmf"/><Relationship Id="rId2" Type="http://schemas.openxmlformats.org/officeDocument/2006/relationships/image" Target="../media/image28.emf"/><Relationship Id="rId1" Type="http://schemas.openxmlformats.org/officeDocument/2006/relationships/image" Target="../media/image27.emf"/><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emf"/><Relationship Id="rId9" Type="http://schemas.openxmlformats.org/officeDocument/2006/relationships/image" Target="../media/image3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EADEE-0B67-4CD7-BB44-914E98418FDE}" type="datetimeFigureOut">
              <a:rPr lang="en-IN" smtClean="0"/>
              <a:t>20-10-2023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A843C3-1C1E-4758-8274-985DAAAB7D09}" type="slidenum">
              <a:rPr lang="en-IN" smtClean="0"/>
              <a:t>‹#›</a:t>
            </a:fld>
            <a:endParaRPr lang="en-IN"/>
          </a:p>
        </p:txBody>
      </p:sp>
    </p:spTree>
    <p:extLst>
      <p:ext uri="{BB962C8B-B14F-4D97-AF65-F5344CB8AC3E}">
        <p14:creationId xmlns:p14="http://schemas.microsoft.com/office/powerpoint/2010/main" val="1684310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274" name="Google Shape;36;p1:notes">
            <a:extLst>
              <a:ext uri="{FF2B5EF4-FFF2-40B4-BE49-F238E27FC236}">
                <a16:creationId xmlns="" xmlns:a16="http://schemas.microsoft.com/office/drawing/2014/main" id="{39AF2117-C1A9-42A5-B416-619D72507300}"/>
              </a:ext>
            </a:extLst>
          </p:cNvPr>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a:spcBef>
                <a:spcPct val="0"/>
              </a:spcBef>
              <a:buSzPts val="1100"/>
            </a:pPr>
            <a:endParaRPr lang="aa-ET" altLang="aa-ET"/>
          </a:p>
        </p:txBody>
      </p:sp>
      <p:sp>
        <p:nvSpPr>
          <p:cNvPr id="54275" name="Google Shape;37;p1:notes">
            <a:extLst>
              <a:ext uri="{FF2B5EF4-FFF2-40B4-BE49-F238E27FC236}">
                <a16:creationId xmlns="" xmlns:a16="http://schemas.microsoft.com/office/drawing/2014/main" id="{8481DDE9-68D6-4C5D-A85A-ECC56B498442}"/>
              </a:ext>
            </a:extLst>
          </p:cNvPr>
          <p:cNvSpPr>
            <a:spLocks noGrp="1" noRot="1" noChangeAspect="1" noTextEdit="1"/>
          </p:cNvSpPr>
          <p:nvPr>
            <p:ph type="sldImg" idx="2"/>
          </p:nvPr>
        </p:nvSpPr>
        <p:spPr bwMode="auto">
          <a:xfrm>
            <a:off x="381000" y="685800"/>
            <a:ext cx="6096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421336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p55:notes"/>
          <p:cNvSpPr txBox="1">
            <a:spLocks noGrp="1"/>
          </p:cNvSpPr>
          <p:nvPr>
            <p:ph type="body" idx="1"/>
          </p:nvPr>
        </p:nvSpPr>
        <p:spPr>
          <a:xfrm>
            <a:off x="940435" y="4421823"/>
            <a:ext cx="5172393" cy="4189095"/>
          </a:xfrm>
          <a:prstGeom prst="rect">
            <a:avLst/>
          </a:prstGeom>
        </p:spPr>
        <p:txBody>
          <a:bodyPr spcFirstLastPara="1" wrap="square" lIns="93475" tIns="46725" rIns="93475" bIns="46725" anchor="t" anchorCtr="0">
            <a:noAutofit/>
          </a:bodyPr>
          <a:lstStyle/>
          <a:p>
            <a:pPr marL="0" lvl="0" indent="0" algn="l" rtl="0">
              <a:spcBef>
                <a:spcPts val="360"/>
              </a:spcBef>
              <a:spcAft>
                <a:spcPts val="0"/>
              </a:spcAft>
              <a:buNone/>
            </a:pPr>
            <a:endParaRPr/>
          </a:p>
        </p:txBody>
      </p:sp>
      <p:sp>
        <p:nvSpPr>
          <p:cNvPr id="1065" name="Google Shape;1065;p55:notes"/>
          <p:cNvSpPr>
            <a:spLocks noGrp="1" noRot="1" noChangeAspect="1"/>
          </p:cNvSpPr>
          <p:nvPr>
            <p:ph type="sldImg" idx="2"/>
          </p:nvPr>
        </p:nvSpPr>
        <p:spPr>
          <a:xfrm>
            <a:off x="425450"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0973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79CD6E2-81B3-40CB-9290-AD2039BE520B}" type="slidenum">
              <a:rPr lang="en-US" altLang="en-US">
                <a:solidFill>
                  <a:srgbClr val="000000"/>
                </a:solidFill>
              </a:rPr>
              <a:pPr/>
              <a:t>26</a:t>
            </a:fld>
            <a:endParaRPr lang="en-US" altLang="en-US">
              <a:solidFill>
                <a:srgbClr val="000000"/>
              </a:solidFill>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anose="020B0604020202020204" pitchFamily="34" charset="0"/>
              </a:rPr>
              <a:t>Step 2: was p^t, not x…</a:t>
            </a:r>
          </a:p>
        </p:txBody>
      </p:sp>
    </p:spTree>
    <p:extLst>
      <p:ext uri="{BB962C8B-B14F-4D97-AF65-F5344CB8AC3E}">
        <p14:creationId xmlns:p14="http://schemas.microsoft.com/office/powerpoint/2010/main" val="18286727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p60:notes"/>
          <p:cNvSpPr txBox="1">
            <a:spLocks noGrp="1"/>
          </p:cNvSpPr>
          <p:nvPr>
            <p:ph type="body" idx="1"/>
          </p:nvPr>
        </p:nvSpPr>
        <p:spPr>
          <a:xfrm>
            <a:off x="940435" y="4421823"/>
            <a:ext cx="5172393" cy="4189095"/>
          </a:xfrm>
          <a:prstGeom prst="rect">
            <a:avLst/>
          </a:prstGeom>
        </p:spPr>
        <p:txBody>
          <a:bodyPr spcFirstLastPara="1" wrap="square" lIns="93475" tIns="46725" rIns="93475" bIns="46725" anchor="t" anchorCtr="0">
            <a:noAutofit/>
          </a:bodyPr>
          <a:lstStyle/>
          <a:p>
            <a:pPr marL="0" lvl="0" indent="0" algn="l" rtl="0">
              <a:spcBef>
                <a:spcPts val="360"/>
              </a:spcBef>
              <a:spcAft>
                <a:spcPts val="0"/>
              </a:spcAft>
              <a:buNone/>
            </a:pPr>
            <a:endParaRPr/>
          </a:p>
        </p:txBody>
      </p:sp>
      <p:sp>
        <p:nvSpPr>
          <p:cNvPr id="1099" name="Google Shape;1099;p60:notes"/>
          <p:cNvSpPr>
            <a:spLocks noGrp="1" noRot="1" noChangeAspect="1"/>
          </p:cNvSpPr>
          <p:nvPr>
            <p:ph type="sldImg" idx="2"/>
          </p:nvPr>
        </p:nvSpPr>
        <p:spPr>
          <a:xfrm>
            <a:off x="425450"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09059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4:notes"/>
          <p:cNvSpPr txBox="1">
            <a:spLocks noGrp="1"/>
          </p:cNvSpPr>
          <p:nvPr>
            <p:ph type="body" idx="1"/>
          </p:nvPr>
        </p:nvSpPr>
        <p:spPr>
          <a:xfrm>
            <a:off x="640080" y="4126230"/>
            <a:ext cx="5120640" cy="3909060"/>
          </a:xfrm>
          <a:prstGeom prst="rect">
            <a:avLst/>
          </a:prstGeom>
          <a:noFill/>
          <a:ln>
            <a:noFill/>
          </a:ln>
        </p:spPr>
        <p:txBody>
          <a:bodyPr spcFirstLastPara="1" wrap="square" lIns="86195" tIns="86195" rIns="86195" bIns="86195" anchor="t" anchorCtr="0">
            <a:noAutofit/>
          </a:bodyPr>
          <a:lstStyle/>
          <a:p>
            <a:pPr>
              <a:spcBef>
                <a:spcPts val="0"/>
              </a:spcBef>
              <a:spcAft>
                <a:spcPts val="0"/>
              </a:spcAft>
              <a:buSzPts val="1100"/>
            </a:pPr>
            <a:endParaRPr/>
          </a:p>
        </p:txBody>
      </p:sp>
      <p:sp>
        <p:nvSpPr>
          <p:cNvPr id="476" name="Google Shape;476;p4:notes"/>
          <p:cNvSpPr>
            <a:spLocks noGrp="1" noRot="1" noChangeAspect="1"/>
          </p:cNvSpPr>
          <p:nvPr>
            <p:ph type="sldImg" idx="2"/>
          </p:nvPr>
        </p:nvSpPr>
        <p:spPr>
          <a:xfrm>
            <a:off x="304800" y="650875"/>
            <a:ext cx="5791200" cy="32575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81850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p43:notes"/>
          <p:cNvSpPr txBox="1">
            <a:spLocks noGrp="1"/>
          </p:cNvSpPr>
          <p:nvPr>
            <p:ph type="body" idx="1"/>
          </p:nvPr>
        </p:nvSpPr>
        <p:spPr>
          <a:xfrm>
            <a:off x="940435" y="4421823"/>
            <a:ext cx="5172393" cy="4189095"/>
          </a:xfrm>
          <a:prstGeom prst="rect">
            <a:avLst/>
          </a:prstGeom>
        </p:spPr>
        <p:txBody>
          <a:bodyPr spcFirstLastPara="1" wrap="square" lIns="93475" tIns="46725" rIns="93475" bIns="46725" anchor="t" anchorCtr="0">
            <a:noAutofit/>
          </a:bodyPr>
          <a:lstStyle/>
          <a:p>
            <a:pPr marL="0" lvl="0" indent="0" algn="l" rtl="0">
              <a:spcBef>
                <a:spcPts val="360"/>
              </a:spcBef>
              <a:spcAft>
                <a:spcPts val="0"/>
              </a:spcAft>
              <a:buNone/>
            </a:pPr>
            <a:endParaRPr/>
          </a:p>
        </p:txBody>
      </p:sp>
      <p:sp>
        <p:nvSpPr>
          <p:cNvPr id="947" name="Google Shape;947;p43:notes"/>
          <p:cNvSpPr>
            <a:spLocks noGrp="1" noRot="1" noChangeAspect="1"/>
          </p:cNvSpPr>
          <p:nvPr>
            <p:ph type="sldImg" idx="2"/>
          </p:nvPr>
        </p:nvSpPr>
        <p:spPr>
          <a:xfrm>
            <a:off x="425450"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7858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p39:notes"/>
          <p:cNvSpPr>
            <a:spLocks noGrp="1" noRot="1" noChangeAspect="1"/>
          </p:cNvSpPr>
          <p:nvPr>
            <p:ph type="sldImg" idx="2"/>
          </p:nvPr>
        </p:nvSpPr>
        <p:spPr>
          <a:xfrm>
            <a:off x="425450"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10" name="Google Shape;910;p39:notes"/>
          <p:cNvSpPr txBox="1">
            <a:spLocks noGrp="1"/>
          </p:cNvSpPr>
          <p:nvPr>
            <p:ph type="body" idx="1"/>
          </p:nvPr>
        </p:nvSpPr>
        <p:spPr>
          <a:xfrm>
            <a:off x="940435" y="4421823"/>
            <a:ext cx="5172393"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endParaRPr/>
          </a:p>
        </p:txBody>
      </p:sp>
      <p:sp>
        <p:nvSpPr>
          <p:cNvPr id="911" name="Google Shape;911;p39:notes"/>
          <p:cNvSpPr txBox="1">
            <a:spLocks noGrp="1"/>
          </p:cNvSpPr>
          <p:nvPr>
            <p:ph type="hdr" idx="3"/>
          </p:nvPr>
        </p:nvSpPr>
        <p:spPr>
          <a:xfrm>
            <a:off x="0" y="0"/>
            <a:ext cx="3056414" cy="46545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a:t>Lecture-1</a:t>
            </a:r>
            <a:endParaRPr/>
          </a:p>
        </p:txBody>
      </p:sp>
      <p:sp>
        <p:nvSpPr>
          <p:cNvPr id="912" name="Google Shape;912;p39:notes"/>
          <p:cNvSpPr txBox="1">
            <a:spLocks noGrp="1"/>
          </p:cNvSpPr>
          <p:nvPr>
            <p:ph type="sldNum" idx="12"/>
          </p:nvPr>
        </p:nvSpPr>
        <p:spPr>
          <a:xfrm>
            <a:off x="3996849" y="8843645"/>
            <a:ext cx="3056414" cy="465455"/>
          </a:xfrm>
          <a:prstGeom prst="rect">
            <a:avLst/>
          </a:prstGeom>
          <a:noFill/>
          <a:ln>
            <a:noFill/>
          </a:ln>
        </p:spPr>
        <p:txBody>
          <a:bodyPr spcFirstLastPara="1" wrap="square" lIns="93475" tIns="46725" rIns="93475" bIns="46725"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2436251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p39:notes"/>
          <p:cNvSpPr>
            <a:spLocks noGrp="1" noRot="1" noChangeAspect="1"/>
          </p:cNvSpPr>
          <p:nvPr>
            <p:ph type="sldImg" idx="2"/>
          </p:nvPr>
        </p:nvSpPr>
        <p:spPr>
          <a:xfrm>
            <a:off x="425450"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10" name="Google Shape;910;p39:notes"/>
          <p:cNvSpPr txBox="1">
            <a:spLocks noGrp="1"/>
          </p:cNvSpPr>
          <p:nvPr>
            <p:ph type="body" idx="1"/>
          </p:nvPr>
        </p:nvSpPr>
        <p:spPr>
          <a:xfrm>
            <a:off x="940435" y="4421823"/>
            <a:ext cx="5172393"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endParaRPr/>
          </a:p>
        </p:txBody>
      </p:sp>
      <p:sp>
        <p:nvSpPr>
          <p:cNvPr id="911" name="Google Shape;911;p39:notes"/>
          <p:cNvSpPr txBox="1">
            <a:spLocks noGrp="1"/>
          </p:cNvSpPr>
          <p:nvPr>
            <p:ph type="hdr" idx="3"/>
          </p:nvPr>
        </p:nvSpPr>
        <p:spPr>
          <a:xfrm>
            <a:off x="0" y="0"/>
            <a:ext cx="3056414" cy="46545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a:t>Lecture-1</a:t>
            </a:r>
            <a:endParaRPr/>
          </a:p>
        </p:txBody>
      </p:sp>
      <p:sp>
        <p:nvSpPr>
          <p:cNvPr id="912" name="Google Shape;912;p39:notes"/>
          <p:cNvSpPr txBox="1">
            <a:spLocks noGrp="1"/>
          </p:cNvSpPr>
          <p:nvPr>
            <p:ph type="sldNum" idx="12"/>
          </p:nvPr>
        </p:nvSpPr>
        <p:spPr>
          <a:xfrm>
            <a:off x="3996849" y="8843645"/>
            <a:ext cx="3056414" cy="465455"/>
          </a:xfrm>
          <a:prstGeom prst="rect">
            <a:avLst/>
          </a:prstGeom>
          <a:noFill/>
          <a:ln>
            <a:noFill/>
          </a:ln>
        </p:spPr>
        <p:txBody>
          <a:bodyPr spcFirstLastPara="1" wrap="square" lIns="93475" tIns="46725" rIns="93475" bIns="46725"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1001580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p39:notes"/>
          <p:cNvSpPr>
            <a:spLocks noGrp="1" noRot="1" noChangeAspect="1"/>
          </p:cNvSpPr>
          <p:nvPr>
            <p:ph type="sldImg" idx="2"/>
          </p:nvPr>
        </p:nvSpPr>
        <p:spPr>
          <a:xfrm>
            <a:off x="425450"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10" name="Google Shape;910;p39:notes"/>
          <p:cNvSpPr txBox="1">
            <a:spLocks noGrp="1"/>
          </p:cNvSpPr>
          <p:nvPr>
            <p:ph type="body" idx="1"/>
          </p:nvPr>
        </p:nvSpPr>
        <p:spPr>
          <a:xfrm>
            <a:off x="940435" y="4421823"/>
            <a:ext cx="5172393"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endParaRPr/>
          </a:p>
        </p:txBody>
      </p:sp>
      <p:sp>
        <p:nvSpPr>
          <p:cNvPr id="911" name="Google Shape;911;p39:notes"/>
          <p:cNvSpPr txBox="1">
            <a:spLocks noGrp="1"/>
          </p:cNvSpPr>
          <p:nvPr>
            <p:ph type="hdr" idx="3"/>
          </p:nvPr>
        </p:nvSpPr>
        <p:spPr>
          <a:xfrm>
            <a:off x="0" y="0"/>
            <a:ext cx="3056414" cy="46545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a:t>Lecture-1</a:t>
            </a:r>
            <a:endParaRPr/>
          </a:p>
        </p:txBody>
      </p:sp>
      <p:sp>
        <p:nvSpPr>
          <p:cNvPr id="912" name="Google Shape;912;p39:notes"/>
          <p:cNvSpPr txBox="1">
            <a:spLocks noGrp="1"/>
          </p:cNvSpPr>
          <p:nvPr>
            <p:ph type="sldNum" idx="12"/>
          </p:nvPr>
        </p:nvSpPr>
        <p:spPr>
          <a:xfrm>
            <a:off x="3996849" y="8843645"/>
            <a:ext cx="3056414" cy="465455"/>
          </a:xfrm>
          <a:prstGeom prst="rect">
            <a:avLst/>
          </a:prstGeom>
          <a:noFill/>
          <a:ln>
            <a:noFill/>
          </a:ln>
        </p:spPr>
        <p:txBody>
          <a:bodyPr spcFirstLastPara="1" wrap="square" lIns="93475" tIns="46725" rIns="93475" bIns="46725"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3824410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p39:notes"/>
          <p:cNvSpPr>
            <a:spLocks noGrp="1" noRot="1" noChangeAspect="1"/>
          </p:cNvSpPr>
          <p:nvPr>
            <p:ph type="sldImg" idx="2"/>
          </p:nvPr>
        </p:nvSpPr>
        <p:spPr>
          <a:xfrm>
            <a:off x="425450"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10" name="Google Shape;910;p39:notes"/>
          <p:cNvSpPr txBox="1">
            <a:spLocks noGrp="1"/>
          </p:cNvSpPr>
          <p:nvPr>
            <p:ph type="body" idx="1"/>
          </p:nvPr>
        </p:nvSpPr>
        <p:spPr>
          <a:xfrm>
            <a:off x="940435" y="4421823"/>
            <a:ext cx="5172393"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endParaRPr/>
          </a:p>
        </p:txBody>
      </p:sp>
      <p:sp>
        <p:nvSpPr>
          <p:cNvPr id="911" name="Google Shape;911;p39:notes"/>
          <p:cNvSpPr txBox="1">
            <a:spLocks noGrp="1"/>
          </p:cNvSpPr>
          <p:nvPr>
            <p:ph type="hdr" idx="3"/>
          </p:nvPr>
        </p:nvSpPr>
        <p:spPr>
          <a:xfrm>
            <a:off x="0" y="0"/>
            <a:ext cx="3056414" cy="46545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a:t>Lecture-1</a:t>
            </a:r>
            <a:endParaRPr/>
          </a:p>
        </p:txBody>
      </p:sp>
      <p:sp>
        <p:nvSpPr>
          <p:cNvPr id="912" name="Google Shape;912;p39:notes"/>
          <p:cNvSpPr txBox="1">
            <a:spLocks noGrp="1"/>
          </p:cNvSpPr>
          <p:nvPr>
            <p:ph type="sldNum" idx="12"/>
          </p:nvPr>
        </p:nvSpPr>
        <p:spPr>
          <a:xfrm>
            <a:off x="3996849" y="8843645"/>
            <a:ext cx="3056414" cy="465455"/>
          </a:xfrm>
          <a:prstGeom prst="rect">
            <a:avLst/>
          </a:prstGeom>
          <a:noFill/>
          <a:ln>
            <a:noFill/>
          </a:ln>
        </p:spPr>
        <p:txBody>
          <a:bodyPr spcFirstLastPara="1" wrap="square" lIns="93475" tIns="46725" rIns="93475" bIns="46725"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509654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p45:notes"/>
          <p:cNvSpPr txBox="1">
            <a:spLocks noGrp="1"/>
          </p:cNvSpPr>
          <p:nvPr>
            <p:ph type="body" idx="1"/>
          </p:nvPr>
        </p:nvSpPr>
        <p:spPr>
          <a:xfrm>
            <a:off x="940435" y="4421823"/>
            <a:ext cx="5172393" cy="4189095"/>
          </a:xfrm>
          <a:prstGeom prst="rect">
            <a:avLst/>
          </a:prstGeom>
        </p:spPr>
        <p:txBody>
          <a:bodyPr spcFirstLastPara="1" wrap="square" lIns="93475" tIns="46725" rIns="93475" bIns="46725" anchor="t" anchorCtr="0">
            <a:noAutofit/>
          </a:bodyPr>
          <a:lstStyle/>
          <a:p>
            <a:pPr marL="0" lvl="0" indent="0" algn="l" rtl="0">
              <a:spcBef>
                <a:spcPts val="360"/>
              </a:spcBef>
              <a:spcAft>
                <a:spcPts val="0"/>
              </a:spcAft>
              <a:buNone/>
            </a:pPr>
            <a:endParaRPr/>
          </a:p>
        </p:txBody>
      </p:sp>
      <p:sp>
        <p:nvSpPr>
          <p:cNvPr id="959" name="Google Shape;959;p45:notes"/>
          <p:cNvSpPr>
            <a:spLocks noGrp="1" noRot="1" noChangeAspect="1"/>
          </p:cNvSpPr>
          <p:nvPr>
            <p:ph type="sldImg" idx="2"/>
          </p:nvPr>
        </p:nvSpPr>
        <p:spPr>
          <a:xfrm>
            <a:off x="425450"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2425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p55:notes"/>
          <p:cNvSpPr txBox="1">
            <a:spLocks noGrp="1"/>
          </p:cNvSpPr>
          <p:nvPr>
            <p:ph type="body" idx="1"/>
          </p:nvPr>
        </p:nvSpPr>
        <p:spPr>
          <a:xfrm>
            <a:off x="940435" y="4421823"/>
            <a:ext cx="5172393" cy="4189095"/>
          </a:xfrm>
          <a:prstGeom prst="rect">
            <a:avLst/>
          </a:prstGeom>
        </p:spPr>
        <p:txBody>
          <a:bodyPr spcFirstLastPara="1" wrap="square" lIns="93475" tIns="46725" rIns="93475" bIns="46725" anchor="t" anchorCtr="0">
            <a:noAutofit/>
          </a:bodyPr>
          <a:lstStyle/>
          <a:p>
            <a:pPr marL="0" lvl="0" indent="0" algn="l" rtl="0">
              <a:spcBef>
                <a:spcPts val="360"/>
              </a:spcBef>
              <a:spcAft>
                <a:spcPts val="0"/>
              </a:spcAft>
              <a:buNone/>
            </a:pPr>
            <a:endParaRPr/>
          </a:p>
        </p:txBody>
      </p:sp>
      <p:sp>
        <p:nvSpPr>
          <p:cNvPr id="1065" name="Google Shape;1065;p55:notes"/>
          <p:cNvSpPr>
            <a:spLocks noGrp="1" noRot="1" noChangeAspect="1"/>
          </p:cNvSpPr>
          <p:nvPr>
            <p:ph type="sldImg" idx="2"/>
          </p:nvPr>
        </p:nvSpPr>
        <p:spPr>
          <a:xfrm>
            <a:off x="425450"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8744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p55:notes"/>
          <p:cNvSpPr txBox="1">
            <a:spLocks noGrp="1"/>
          </p:cNvSpPr>
          <p:nvPr>
            <p:ph type="body" idx="1"/>
          </p:nvPr>
        </p:nvSpPr>
        <p:spPr>
          <a:xfrm>
            <a:off x="940435" y="4421823"/>
            <a:ext cx="5172393" cy="4189095"/>
          </a:xfrm>
          <a:prstGeom prst="rect">
            <a:avLst/>
          </a:prstGeom>
        </p:spPr>
        <p:txBody>
          <a:bodyPr spcFirstLastPara="1" wrap="square" lIns="93475" tIns="46725" rIns="93475" bIns="46725" anchor="t" anchorCtr="0">
            <a:noAutofit/>
          </a:bodyPr>
          <a:lstStyle/>
          <a:p>
            <a:pPr marL="0" lvl="0" indent="0" algn="l" rtl="0">
              <a:spcBef>
                <a:spcPts val="360"/>
              </a:spcBef>
              <a:spcAft>
                <a:spcPts val="0"/>
              </a:spcAft>
              <a:buNone/>
            </a:pPr>
            <a:endParaRPr/>
          </a:p>
        </p:txBody>
      </p:sp>
      <p:sp>
        <p:nvSpPr>
          <p:cNvPr id="1065" name="Google Shape;1065;p55:notes"/>
          <p:cNvSpPr>
            <a:spLocks noGrp="1" noRot="1" noChangeAspect="1"/>
          </p:cNvSpPr>
          <p:nvPr>
            <p:ph type="sldImg" idx="2"/>
          </p:nvPr>
        </p:nvSpPr>
        <p:spPr>
          <a:xfrm>
            <a:off x="425450"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2411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a:t>Click to edit Session title</a:t>
            </a:r>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2581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38142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7208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38169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74991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93472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8" name="Group 10"/>
          <p:cNvGrpSpPr>
            <a:grpSpLocks/>
          </p:cNvGrpSpPr>
          <p:nvPr/>
        </p:nvGrpSpPr>
        <p:grpSpPr bwMode="auto">
          <a:xfrm>
            <a:off x="2844800" y="6553200"/>
            <a:ext cx="93472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sp>
        <p:nvSpPr>
          <p:cNvPr id="13" name="TextBox 12"/>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7615411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93472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8" name="Group 10"/>
          <p:cNvGrpSpPr>
            <a:grpSpLocks/>
          </p:cNvGrpSpPr>
          <p:nvPr/>
        </p:nvGrpSpPr>
        <p:grpSpPr bwMode="auto">
          <a:xfrm>
            <a:off x="2844800" y="6553200"/>
            <a:ext cx="93472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sp>
        <p:nvSpPr>
          <p:cNvPr id="13" name="TextBox 12"/>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4726661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9649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Diagram or Organization Chart" type="dgm">
  <p:cSld name="Title and Diagram or Organization Chart">
    <p:spTree>
      <p:nvGrpSpPr>
        <p:cNvPr id="1" name="Shape 53"/>
        <p:cNvGrpSpPr/>
        <p:nvPr/>
      </p:nvGrpSpPr>
      <p:grpSpPr>
        <a:xfrm>
          <a:off x="0" y="0"/>
          <a:ext cx="0" cy="0"/>
          <a:chOff x="0" y="0"/>
          <a:chExt cx="0" cy="0"/>
        </a:xfrm>
      </p:grpSpPr>
      <p:sp>
        <p:nvSpPr>
          <p:cNvPr id="54" name="Google Shape;54;p67"/>
          <p:cNvSpPr txBox="1">
            <a:spLocks noGrp="1"/>
          </p:cNvSpPr>
          <p:nvPr>
            <p:ph type="title"/>
          </p:nvPr>
        </p:nvSpPr>
        <p:spPr>
          <a:xfrm>
            <a:off x="423335" y="653318"/>
            <a:ext cx="11516784" cy="830997"/>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5" name="Google Shape;55;p67"/>
          <p:cNvSpPr>
            <a:spLocks noGrp="1"/>
          </p:cNvSpPr>
          <p:nvPr>
            <p:ph type="dgm" idx="2"/>
          </p:nvPr>
        </p:nvSpPr>
        <p:spPr>
          <a:xfrm>
            <a:off x="438151" y="1941513"/>
            <a:ext cx="10945284" cy="4114800"/>
          </a:xfrm>
          <a:prstGeom prst="rect">
            <a:avLst/>
          </a:prstGeom>
          <a:noFill/>
          <a:ln>
            <a:noFill/>
          </a:ln>
        </p:spPr>
        <p:txBody>
          <a:bodyPr spcFirstLastPara="1" wrap="square" lIns="91425" tIns="45700" rIns="91425" bIns="45700" anchor="t" anchorCtr="0">
            <a:normAutofit/>
          </a:bodyPr>
          <a:lstStyle>
            <a:lvl1pPr marR="0" lvl="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6" name="Google Shape;56;p67"/>
          <p:cNvSpPr txBox="1">
            <a:spLocks noGrp="1"/>
          </p:cNvSpPr>
          <p:nvPr>
            <p:ph type="dt" idx="10"/>
          </p:nvPr>
        </p:nvSpPr>
        <p:spPr>
          <a:xfrm>
            <a:off x="4578351" y="6343650"/>
            <a:ext cx="25400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b="0" i="0" u="none" strike="noStrike" cap="none">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57" name="Google Shape;57;p67"/>
          <p:cNvSpPr txBox="1">
            <a:spLocks noGrp="1"/>
          </p:cNvSpPr>
          <p:nvPr>
            <p:ph type="ftr" idx="11"/>
          </p:nvPr>
        </p:nvSpPr>
        <p:spPr>
          <a:xfrm>
            <a:off x="8144933" y="6343650"/>
            <a:ext cx="3860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b="0" i="0" u="none" strike="noStrike" cap="none">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58" name="Google Shape;58;p67"/>
          <p:cNvSpPr txBox="1">
            <a:spLocks noGrp="1"/>
          </p:cNvSpPr>
          <p:nvPr>
            <p:ph type="sldNum" idx="12"/>
          </p:nvPr>
        </p:nvSpPr>
        <p:spPr>
          <a:xfrm>
            <a:off x="194733" y="6361113"/>
            <a:ext cx="2540000" cy="4572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b="0" i="0" u="none" strike="noStrike" cap="none">
                <a:solidFill>
                  <a:schemeClr val="dk1"/>
                </a:solidFill>
                <a:latin typeface="Tahoma"/>
                <a:ea typeface="Tahoma"/>
                <a:cs typeface="Tahoma"/>
                <a:sym typeface="Tahoma"/>
              </a:defRPr>
            </a:lvl1pPr>
            <a:lvl2pPr marL="0" marR="0" lvl="1" indent="0" algn="l" rtl="0">
              <a:spcBef>
                <a:spcPts val="0"/>
              </a:spcBef>
              <a:spcAft>
                <a:spcPts val="0"/>
              </a:spcAft>
              <a:buNone/>
              <a:defRPr sz="1600" b="0" i="0" u="none" strike="noStrike" cap="none">
                <a:solidFill>
                  <a:schemeClr val="dk1"/>
                </a:solidFill>
                <a:latin typeface="Tahoma"/>
                <a:ea typeface="Tahoma"/>
                <a:cs typeface="Tahoma"/>
                <a:sym typeface="Tahoma"/>
              </a:defRPr>
            </a:lvl2pPr>
            <a:lvl3pPr marL="0" marR="0" lvl="2" indent="0" algn="l" rtl="0">
              <a:spcBef>
                <a:spcPts val="0"/>
              </a:spcBef>
              <a:spcAft>
                <a:spcPts val="0"/>
              </a:spcAft>
              <a:buNone/>
              <a:defRPr sz="1600" b="0" i="0" u="none" strike="noStrike" cap="none">
                <a:solidFill>
                  <a:schemeClr val="dk1"/>
                </a:solidFill>
                <a:latin typeface="Tahoma"/>
                <a:ea typeface="Tahoma"/>
                <a:cs typeface="Tahoma"/>
                <a:sym typeface="Tahoma"/>
              </a:defRPr>
            </a:lvl3pPr>
            <a:lvl4pPr marL="0" marR="0" lvl="3" indent="0" algn="l" rtl="0">
              <a:spcBef>
                <a:spcPts val="0"/>
              </a:spcBef>
              <a:spcAft>
                <a:spcPts val="0"/>
              </a:spcAft>
              <a:buNone/>
              <a:defRPr sz="1600" b="0" i="0" u="none" strike="noStrike" cap="none">
                <a:solidFill>
                  <a:schemeClr val="dk1"/>
                </a:solidFill>
                <a:latin typeface="Tahoma"/>
                <a:ea typeface="Tahoma"/>
                <a:cs typeface="Tahoma"/>
                <a:sym typeface="Tahoma"/>
              </a:defRPr>
            </a:lvl4pPr>
            <a:lvl5pPr marL="0" marR="0" lvl="4" indent="0" algn="l" rtl="0">
              <a:spcBef>
                <a:spcPts val="0"/>
              </a:spcBef>
              <a:spcAft>
                <a:spcPts val="0"/>
              </a:spcAft>
              <a:buNone/>
              <a:defRPr sz="1600" b="0" i="0" u="none" strike="noStrike" cap="none">
                <a:solidFill>
                  <a:schemeClr val="dk1"/>
                </a:solidFill>
                <a:latin typeface="Tahoma"/>
                <a:ea typeface="Tahoma"/>
                <a:cs typeface="Tahoma"/>
                <a:sym typeface="Tahoma"/>
              </a:defRPr>
            </a:lvl5pPr>
            <a:lvl6pPr marL="0" marR="0" lvl="5" indent="0" algn="l" rtl="0">
              <a:spcBef>
                <a:spcPts val="0"/>
              </a:spcBef>
              <a:spcAft>
                <a:spcPts val="0"/>
              </a:spcAft>
              <a:buNone/>
              <a:defRPr sz="1600" b="0" i="0" u="none" strike="noStrike" cap="none">
                <a:solidFill>
                  <a:schemeClr val="dk1"/>
                </a:solidFill>
                <a:latin typeface="Tahoma"/>
                <a:ea typeface="Tahoma"/>
                <a:cs typeface="Tahoma"/>
                <a:sym typeface="Tahoma"/>
              </a:defRPr>
            </a:lvl6pPr>
            <a:lvl7pPr marL="0" marR="0" lvl="6" indent="0" algn="l" rtl="0">
              <a:spcBef>
                <a:spcPts val="0"/>
              </a:spcBef>
              <a:spcAft>
                <a:spcPts val="0"/>
              </a:spcAft>
              <a:buNone/>
              <a:defRPr sz="1600" b="0" i="0" u="none" strike="noStrike" cap="none">
                <a:solidFill>
                  <a:schemeClr val="dk1"/>
                </a:solidFill>
                <a:latin typeface="Tahoma"/>
                <a:ea typeface="Tahoma"/>
                <a:cs typeface="Tahoma"/>
                <a:sym typeface="Tahoma"/>
              </a:defRPr>
            </a:lvl7pPr>
            <a:lvl8pPr marL="0" marR="0" lvl="7" indent="0" algn="l" rtl="0">
              <a:spcBef>
                <a:spcPts val="0"/>
              </a:spcBef>
              <a:spcAft>
                <a:spcPts val="0"/>
              </a:spcAft>
              <a:buNone/>
              <a:defRPr sz="1600" b="0" i="0" u="none" strike="noStrike" cap="none">
                <a:solidFill>
                  <a:schemeClr val="dk1"/>
                </a:solidFill>
                <a:latin typeface="Tahoma"/>
                <a:ea typeface="Tahoma"/>
                <a:cs typeface="Tahoma"/>
                <a:sym typeface="Tahoma"/>
              </a:defRPr>
            </a:lvl8pPr>
            <a:lvl9pPr marL="0" marR="0" lvl="8" indent="0" algn="l" rtl="0">
              <a:spcBef>
                <a:spcPts val="0"/>
              </a:spcBef>
              <a:spcAft>
                <a:spcPts val="0"/>
              </a:spcAft>
              <a:buNone/>
              <a:defRPr sz="1600" b="0" i="0" u="none" strike="noStrike" cap="none">
                <a:solidFill>
                  <a:schemeClr val="dk1"/>
                </a:solidFill>
                <a:latin typeface="Tahoma"/>
                <a:ea typeface="Tahoma"/>
                <a:cs typeface="Tahoma"/>
                <a:sym typeface="Tahoma"/>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082372968"/>
      </p:ext>
    </p:extLst>
  </p:cSld>
  <p:clrMapOvr>
    <a:masterClrMapping/>
  </p:clrMapOvr>
  <p:transition spd="med">
    <p:randomBar dir="vert"/>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Title and Content">
  <p:cSld name="2_Title and Content">
    <p:spTree>
      <p:nvGrpSpPr>
        <p:cNvPr id="1" name="Shape 59"/>
        <p:cNvGrpSpPr/>
        <p:nvPr/>
      </p:nvGrpSpPr>
      <p:grpSpPr>
        <a:xfrm>
          <a:off x="0" y="0"/>
          <a:ext cx="0" cy="0"/>
          <a:chOff x="0" y="0"/>
          <a:chExt cx="0" cy="0"/>
        </a:xfrm>
      </p:grpSpPr>
      <p:sp>
        <p:nvSpPr>
          <p:cNvPr id="60" name="Google Shape;60;p68"/>
          <p:cNvSpPr txBox="1"/>
          <p:nvPr/>
        </p:nvSpPr>
        <p:spPr>
          <a:xfrm>
            <a:off x="4368800" y="6596064"/>
            <a:ext cx="78232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a:solidFill>
                  <a:srgbClr val="101141"/>
                </a:solidFill>
                <a:latin typeface="Arial"/>
                <a:ea typeface="Arial"/>
                <a:cs typeface="Arial"/>
                <a:sym typeface="Arial"/>
              </a:rPr>
              <a:t>BITS </a:t>
            </a:r>
            <a:r>
              <a:rPr lang="en-US" sz="1100">
                <a:solidFill>
                  <a:srgbClr val="101141"/>
                </a:solidFill>
                <a:latin typeface="Arial"/>
                <a:ea typeface="Arial"/>
                <a:cs typeface="Arial"/>
                <a:sym typeface="Arial"/>
              </a:rPr>
              <a:t>Pilani, Pilani Campus</a:t>
            </a:r>
            <a:endParaRPr sz="1800"/>
          </a:p>
        </p:txBody>
      </p:sp>
      <p:grpSp>
        <p:nvGrpSpPr>
          <p:cNvPr id="61" name="Google Shape;61;p68"/>
          <p:cNvGrpSpPr/>
          <p:nvPr/>
        </p:nvGrpSpPr>
        <p:grpSpPr>
          <a:xfrm>
            <a:off x="2779184" y="6550026"/>
            <a:ext cx="9412816" cy="49213"/>
            <a:chOff x="2083888" y="6550671"/>
            <a:chExt cx="7060112" cy="48665"/>
          </a:xfrm>
        </p:grpSpPr>
        <p:sp>
          <p:nvSpPr>
            <p:cNvPr id="62" name="Google Shape;62;p68"/>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63" name="Google Shape;63;p68"/>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64" name="Google Shape;64;p68"/>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pic>
        <p:nvPicPr>
          <p:cNvPr id="65" name="Google Shape;65;p68" descr="Picture 7.png"/>
          <p:cNvPicPr preferRelativeResize="0"/>
          <p:nvPr/>
        </p:nvPicPr>
        <p:blipFill rotWithShape="1">
          <a:blip r:embed="rId2">
            <a:alphaModFix/>
          </a:blip>
          <a:srcRect l="1923" b="5335"/>
          <a:stretch/>
        </p:blipFill>
        <p:spPr>
          <a:xfrm>
            <a:off x="8839201" y="0"/>
            <a:ext cx="2925233" cy="692150"/>
          </a:xfrm>
          <a:prstGeom prst="rect">
            <a:avLst/>
          </a:prstGeom>
          <a:noFill/>
          <a:ln>
            <a:noFill/>
          </a:ln>
        </p:spPr>
      </p:pic>
      <p:grpSp>
        <p:nvGrpSpPr>
          <p:cNvPr id="66" name="Google Shape;66;p68"/>
          <p:cNvGrpSpPr/>
          <p:nvPr/>
        </p:nvGrpSpPr>
        <p:grpSpPr>
          <a:xfrm>
            <a:off x="2844800" y="6553200"/>
            <a:ext cx="9347200" cy="46038"/>
            <a:chOff x="1905000" y="6553200"/>
            <a:chExt cx="7010400" cy="45719"/>
          </a:xfrm>
        </p:grpSpPr>
        <p:sp>
          <p:nvSpPr>
            <p:cNvPr id="67" name="Google Shape;67;p6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68" name="Google Shape;68;p6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69" name="Google Shape;69;p6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grpSp>
        <p:nvGrpSpPr>
          <p:cNvPr id="70" name="Google Shape;70;p68"/>
          <p:cNvGrpSpPr/>
          <p:nvPr/>
        </p:nvGrpSpPr>
        <p:grpSpPr>
          <a:xfrm>
            <a:off x="0" y="1295400"/>
            <a:ext cx="9347200" cy="46038"/>
            <a:chOff x="1905000" y="6553200"/>
            <a:chExt cx="7010400" cy="45719"/>
          </a:xfrm>
        </p:grpSpPr>
        <p:sp>
          <p:nvSpPr>
            <p:cNvPr id="71" name="Google Shape;71;p6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72" name="Google Shape;72;p6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73" name="Google Shape;73;p6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sp>
        <p:nvSpPr>
          <p:cNvPr id="74" name="Google Shape;74;p68"/>
          <p:cNvSpPr txBox="1">
            <a:spLocks noGrp="1"/>
          </p:cNvSpPr>
          <p:nvPr>
            <p:ph type="body" idx="1"/>
          </p:nvPr>
        </p:nvSpPr>
        <p:spPr>
          <a:xfrm>
            <a:off x="406400" y="1493838"/>
            <a:ext cx="109728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68"/>
          <p:cNvSpPr txBox="1">
            <a:spLocks noGrp="1"/>
          </p:cNvSpPr>
          <p:nvPr>
            <p:ph type="body" idx="2"/>
          </p:nvPr>
        </p:nvSpPr>
        <p:spPr>
          <a:xfrm>
            <a:off x="406400" y="152400"/>
            <a:ext cx="84328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928606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13615429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76"/>
        <p:cNvGrpSpPr/>
        <p:nvPr/>
      </p:nvGrpSpPr>
      <p:grpSpPr>
        <a:xfrm>
          <a:off x="0" y="0"/>
          <a:ext cx="0" cy="0"/>
          <a:chOff x="0" y="0"/>
          <a:chExt cx="0" cy="0"/>
        </a:xfrm>
      </p:grpSpPr>
      <p:sp>
        <p:nvSpPr>
          <p:cNvPr id="77" name="Google Shape;77;p69"/>
          <p:cNvSpPr txBox="1"/>
          <p:nvPr/>
        </p:nvSpPr>
        <p:spPr>
          <a:xfrm>
            <a:off x="4368800" y="6596064"/>
            <a:ext cx="78232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a:solidFill>
                  <a:srgbClr val="101141"/>
                </a:solidFill>
                <a:latin typeface="Arial"/>
                <a:ea typeface="Arial"/>
                <a:cs typeface="Arial"/>
                <a:sym typeface="Arial"/>
              </a:rPr>
              <a:t>BITS </a:t>
            </a:r>
            <a:r>
              <a:rPr lang="en-US" sz="1100">
                <a:solidFill>
                  <a:srgbClr val="101141"/>
                </a:solidFill>
                <a:latin typeface="Arial"/>
                <a:ea typeface="Arial"/>
                <a:cs typeface="Arial"/>
                <a:sym typeface="Arial"/>
              </a:rPr>
              <a:t>Pilani, Pilani Campus</a:t>
            </a:r>
            <a:endParaRPr sz="1800"/>
          </a:p>
        </p:txBody>
      </p:sp>
      <p:grpSp>
        <p:nvGrpSpPr>
          <p:cNvPr id="78" name="Google Shape;78;p69"/>
          <p:cNvGrpSpPr/>
          <p:nvPr/>
        </p:nvGrpSpPr>
        <p:grpSpPr>
          <a:xfrm>
            <a:off x="2779184" y="6550026"/>
            <a:ext cx="9412816" cy="49213"/>
            <a:chOff x="2083888" y="6550671"/>
            <a:chExt cx="7060112" cy="48665"/>
          </a:xfrm>
        </p:grpSpPr>
        <p:sp>
          <p:nvSpPr>
            <p:cNvPr id="79" name="Google Shape;79;p69"/>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80" name="Google Shape;80;p69"/>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81" name="Google Shape;81;p69"/>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pic>
        <p:nvPicPr>
          <p:cNvPr id="82" name="Google Shape;82;p69" descr="Picture 7.png"/>
          <p:cNvPicPr preferRelativeResize="0"/>
          <p:nvPr/>
        </p:nvPicPr>
        <p:blipFill rotWithShape="1">
          <a:blip r:embed="rId2">
            <a:alphaModFix/>
          </a:blip>
          <a:srcRect l="1923" b="5335"/>
          <a:stretch/>
        </p:blipFill>
        <p:spPr>
          <a:xfrm>
            <a:off x="8839201" y="0"/>
            <a:ext cx="2925233" cy="692150"/>
          </a:xfrm>
          <a:prstGeom prst="rect">
            <a:avLst/>
          </a:prstGeom>
          <a:noFill/>
          <a:ln>
            <a:noFill/>
          </a:ln>
        </p:spPr>
      </p:pic>
      <p:grpSp>
        <p:nvGrpSpPr>
          <p:cNvPr id="83" name="Google Shape;83;p69"/>
          <p:cNvGrpSpPr/>
          <p:nvPr/>
        </p:nvGrpSpPr>
        <p:grpSpPr>
          <a:xfrm>
            <a:off x="2844800" y="6553200"/>
            <a:ext cx="9347200" cy="46038"/>
            <a:chOff x="1905000" y="6553200"/>
            <a:chExt cx="7010400" cy="45719"/>
          </a:xfrm>
        </p:grpSpPr>
        <p:sp>
          <p:nvSpPr>
            <p:cNvPr id="84" name="Google Shape;84;p6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85" name="Google Shape;85;p6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86" name="Google Shape;86;p6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grpSp>
        <p:nvGrpSpPr>
          <p:cNvPr id="87" name="Google Shape;87;p69"/>
          <p:cNvGrpSpPr/>
          <p:nvPr/>
        </p:nvGrpSpPr>
        <p:grpSpPr>
          <a:xfrm>
            <a:off x="0" y="1295400"/>
            <a:ext cx="9347200" cy="46038"/>
            <a:chOff x="1905000" y="6553200"/>
            <a:chExt cx="7010400" cy="45719"/>
          </a:xfrm>
        </p:grpSpPr>
        <p:sp>
          <p:nvSpPr>
            <p:cNvPr id="88" name="Google Shape;88;p6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89" name="Google Shape;89;p6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90" name="Google Shape;90;p6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sp>
        <p:nvSpPr>
          <p:cNvPr id="91" name="Google Shape;91;p69"/>
          <p:cNvSpPr txBox="1">
            <a:spLocks noGrp="1"/>
          </p:cNvSpPr>
          <p:nvPr>
            <p:ph type="body" idx="1"/>
          </p:nvPr>
        </p:nvSpPr>
        <p:spPr>
          <a:xfrm>
            <a:off x="406400" y="1493838"/>
            <a:ext cx="109728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2" name="Google Shape;92;p69"/>
          <p:cNvSpPr txBox="1">
            <a:spLocks noGrp="1"/>
          </p:cNvSpPr>
          <p:nvPr>
            <p:ph type="body" idx="2"/>
          </p:nvPr>
        </p:nvSpPr>
        <p:spPr>
          <a:xfrm>
            <a:off x="406400" y="152400"/>
            <a:ext cx="84328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3538994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93"/>
        <p:cNvGrpSpPr/>
        <p:nvPr/>
      </p:nvGrpSpPr>
      <p:grpSpPr>
        <a:xfrm>
          <a:off x="0" y="0"/>
          <a:ext cx="0" cy="0"/>
          <a:chOff x="0" y="0"/>
          <a:chExt cx="0" cy="0"/>
        </a:xfrm>
      </p:grpSpPr>
      <p:sp>
        <p:nvSpPr>
          <p:cNvPr id="94" name="Google Shape;94;p70"/>
          <p:cNvSpPr txBox="1"/>
          <p:nvPr/>
        </p:nvSpPr>
        <p:spPr>
          <a:xfrm>
            <a:off x="4368800" y="6596064"/>
            <a:ext cx="78232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a:solidFill>
                  <a:srgbClr val="101141"/>
                </a:solidFill>
                <a:latin typeface="Arial"/>
                <a:ea typeface="Arial"/>
                <a:cs typeface="Arial"/>
                <a:sym typeface="Arial"/>
              </a:rPr>
              <a:t>BITS </a:t>
            </a:r>
            <a:r>
              <a:rPr lang="en-US" sz="1100">
                <a:solidFill>
                  <a:srgbClr val="101141"/>
                </a:solidFill>
                <a:latin typeface="Arial"/>
                <a:ea typeface="Arial"/>
                <a:cs typeface="Arial"/>
                <a:sym typeface="Arial"/>
              </a:rPr>
              <a:t>Pilani, Pilani Campus</a:t>
            </a:r>
            <a:endParaRPr sz="1800"/>
          </a:p>
        </p:txBody>
      </p:sp>
      <p:grpSp>
        <p:nvGrpSpPr>
          <p:cNvPr id="95" name="Google Shape;95;p70"/>
          <p:cNvGrpSpPr/>
          <p:nvPr/>
        </p:nvGrpSpPr>
        <p:grpSpPr>
          <a:xfrm>
            <a:off x="2779184" y="6550026"/>
            <a:ext cx="9412816" cy="49213"/>
            <a:chOff x="2083888" y="6550671"/>
            <a:chExt cx="7060112" cy="48665"/>
          </a:xfrm>
        </p:grpSpPr>
        <p:sp>
          <p:nvSpPr>
            <p:cNvPr id="96" name="Google Shape;96;p70"/>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97" name="Google Shape;97;p70"/>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98" name="Google Shape;98;p70"/>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pic>
        <p:nvPicPr>
          <p:cNvPr id="99" name="Google Shape;99;p70" descr="Picture 7.png"/>
          <p:cNvPicPr preferRelativeResize="0"/>
          <p:nvPr/>
        </p:nvPicPr>
        <p:blipFill rotWithShape="1">
          <a:blip r:embed="rId2">
            <a:alphaModFix/>
          </a:blip>
          <a:srcRect l="1923" b="5335"/>
          <a:stretch/>
        </p:blipFill>
        <p:spPr>
          <a:xfrm>
            <a:off x="8839201" y="0"/>
            <a:ext cx="2925233" cy="692150"/>
          </a:xfrm>
          <a:prstGeom prst="rect">
            <a:avLst/>
          </a:prstGeom>
          <a:noFill/>
          <a:ln>
            <a:noFill/>
          </a:ln>
        </p:spPr>
      </p:pic>
      <p:grpSp>
        <p:nvGrpSpPr>
          <p:cNvPr id="100" name="Google Shape;100;p70"/>
          <p:cNvGrpSpPr/>
          <p:nvPr/>
        </p:nvGrpSpPr>
        <p:grpSpPr>
          <a:xfrm>
            <a:off x="2844800" y="6553200"/>
            <a:ext cx="9347200" cy="46038"/>
            <a:chOff x="1905000" y="6553200"/>
            <a:chExt cx="7010400" cy="45719"/>
          </a:xfrm>
        </p:grpSpPr>
        <p:sp>
          <p:nvSpPr>
            <p:cNvPr id="101" name="Google Shape;101;p7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02" name="Google Shape;102;p7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03" name="Google Shape;103;p7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grpSp>
        <p:nvGrpSpPr>
          <p:cNvPr id="104" name="Google Shape;104;p70"/>
          <p:cNvGrpSpPr/>
          <p:nvPr/>
        </p:nvGrpSpPr>
        <p:grpSpPr>
          <a:xfrm>
            <a:off x="0" y="1295400"/>
            <a:ext cx="9347200" cy="46038"/>
            <a:chOff x="1905000" y="6553200"/>
            <a:chExt cx="7010400" cy="45719"/>
          </a:xfrm>
        </p:grpSpPr>
        <p:sp>
          <p:nvSpPr>
            <p:cNvPr id="105" name="Google Shape;105;p7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06" name="Google Shape;106;p7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07" name="Google Shape;107;p7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sp>
        <p:nvSpPr>
          <p:cNvPr id="108" name="Google Shape;108;p70"/>
          <p:cNvSpPr txBox="1">
            <a:spLocks noGrp="1"/>
          </p:cNvSpPr>
          <p:nvPr>
            <p:ph type="body" idx="1"/>
          </p:nvPr>
        </p:nvSpPr>
        <p:spPr>
          <a:xfrm>
            <a:off x="406400" y="1493838"/>
            <a:ext cx="109728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9" name="Google Shape;109;p70"/>
          <p:cNvSpPr txBox="1">
            <a:spLocks noGrp="1"/>
          </p:cNvSpPr>
          <p:nvPr>
            <p:ph type="body" idx="2"/>
          </p:nvPr>
        </p:nvSpPr>
        <p:spPr>
          <a:xfrm>
            <a:off x="406400" y="152400"/>
            <a:ext cx="84328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1817205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110"/>
        <p:cNvGrpSpPr/>
        <p:nvPr/>
      </p:nvGrpSpPr>
      <p:grpSpPr>
        <a:xfrm>
          <a:off x="0" y="0"/>
          <a:ext cx="0" cy="0"/>
          <a:chOff x="0" y="0"/>
          <a:chExt cx="0" cy="0"/>
        </a:xfrm>
      </p:grpSpPr>
      <p:sp>
        <p:nvSpPr>
          <p:cNvPr id="111" name="Google Shape;111;p71"/>
          <p:cNvSpPr txBox="1"/>
          <p:nvPr/>
        </p:nvSpPr>
        <p:spPr>
          <a:xfrm>
            <a:off x="4368800" y="6596064"/>
            <a:ext cx="78232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a:solidFill>
                  <a:srgbClr val="101141"/>
                </a:solidFill>
                <a:latin typeface="Arial"/>
                <a:ea typeface="Arial"/>
                <a:cs typeface="Arial"/>
                <a:sym typeface="Arial"/>
              </a:rPr>
              <a:t>BITS </a:t>
            </a:r>
            <a:r>
              <a:rPr lang="en-US" sz="1100">
                <a:solidFill>
                  <a:srgbClr val="101141"/>
                </a:solidFill>
                <a:latin typeface="Arial"/>
                <a:ea typeface="Arial"/>
                <a:cs typeface="Arial"/>
                <a:sym typeface="Arial"/>
              </a:rPr>
              <a:t>Pilani, Pilani Campus</a:t>
            </a:r>
            <a:endParaRPr sz="1800"/>
          </a:p>
        </p:txBody>
      </p:sp>
      <p:grpSp>
        <p:nvGrpSpPr>
          <p:cNvPr id="112" name="Google Shape;112;p71"/>
          <p:cNvGrpSpPr/>
          <p:nvPr/>
        </p:nvGrpSpPr>
        <p:grpSpPr>
          <a:xfrm>
            <a:off x="2779184" y="6550026"/>
            <a:ext cx="9412816" cy="49213"/>
            <a:chOff x="2083888" y="6550671"/>
            <a:chExt cx="7060112" cy="48665"/>
          </a:xfrm>
        </p:grpSpPr>
        <p:sp>
          <p:nvSpPr>
            <p:cNvPr id="113" name="Google Shape;113;p71"/>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14" name="Google Shape;114;p71"/>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15" name="Google Shape;115;p71"/>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pic>
        <p:nvPicPr>
          <p:cNvPr id="116" name="Google Shape;116;p71" descr="Picture 7.png"/>
          <p:cNvPicPr preferRelativeResize="0"/>
          <p:nvPr/>
        </p:nvPicPr>
        <p:blipFill rotWithShape="1">
          <a:blip r:embed="rId2">
            <a:alphaModFix/>
          </a:blip>
          <a:srcRect l="1923" b="5335"/>
          <a:stretch/>
        </p:blipFill>
        <p:spPr>
          <a:xfrm>
            <a:off x="8839201" y="0"/>
            <a:ext cx="2925233" cy="692150"/>
          </a:xfrm>
          <a:prstGeom prst="rect">
            <a:avLst/>
          </a:prstGeom>
          <a:noFill/>
          <a:ln>
            <a:noFill/>
          </a:ln>
        </p:spPr>
      </p:pic>
      <p:grpSp>
        <p:nvGrpSpPr>
          <p:cNvPr id="117" name="Google Shape;117;p71"/>
          <p:cNvGrpSpPr/>
          <p:nvPr/>
        </p:nvGrpSpPr>
        <p:grpSpPr>
          <a:xfrm>
            <a:off x="2844800" y="6553200"/>
            <a:ext cx="9347200" cy="46038"/>
            <a:chOff x="1905000" y="6553200"/>
            <a:chExt cx="7010400" cy="45719"/>
          </a:xfrm>
        </p:grpSpPr>
        <p:sp>
          <p:nvSpPr>
            <p:cNvPr id="118" name="Google Shape;118;p7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19" name="Google Shape;119;p7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20" name="Google Shape;120;p7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grpSp>
        <p:nvGrpSpPr>
          <p:cNvPr id="121" name="Google Shape;121;p71"/>
          <p:cNvGrpSpPr/>
          <p:nvPr/>
        </p:nvGrpSpPr>
        <p:grpSpPr>
          <a:xfrm>
            <a:off x="0" y="1295400"/>
            <a:ext cx="9347200" cy="46038"/>
            <a:chOff x="1905000" y="6553200"/>
            <a:chExt cx="7010400" cy="45719"/>
          </a:xfrm>
        </p:grpSpPr>
        <p:sp>
          <p:nvSpPr>
            <p:cNvPr id="122" name="Google Shape;122;p7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23" name="Google Shape;123;p7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24" name="Google Shape;124;p7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sp>
        <p:nvSpPr>
          <p:cNvPr id="125" name="Google Shape;125;p71"/>
          <p:cNvSpPr txBox="1">
            <a:spLocks noGrp="1"/>
          </p:cNvSpPr>
          <p:nvPr>
            <p:ph type="body" idx="1"/>
          </p:nvPr>
        </p:nvSpPr>
        <p:spPr>
          <a:xfrm>
            <a:off x="406400" y="1493838"/>
            <a:ext cx="109728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6" name="Google Shape;126;p71"/>
          <p:cNvSpPr txBox="1">
            <a:spLocks noGrp="1"/>
          </p:cNvSpPr>
          <p:nvPr>
            <p:ph type="body" idx="2"/>
          </p:nvPr>
        </p:nvSpPr>
        <p:spPr>
          <a:xfrm>
            <a:off x="406400" y="152400"/>
            <a:ext cx="84328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0186183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5_Title and Content">
  <p:cSld name="12_Title and Content">
    <p:spTree>
      <p:nvGrpSpPr>
        <p:cNvPr id="1" name="Shape 127"/>
        <p:cNvGrpSpPr/>
        <p:nvPr/>
      </p:nvGrpSpPr>
      <p:grpSpPr>
        <a:xfrm>
          <a:off x="0" y="0"/>
          <a:ext cx="0" cy="0"/>
          <a:chOff x="0" y="0"/>
          <a:chExt cx="0" cy="0"/>
        </a:xfrm>
      </p:grpSpPr>
      <p:sp>
        <p:nvSpPr>
          <p:cNvPr id="128" name="Google Shape;128;p72"/>
          <p:cNvSpPr txBox="1"/>
          <p:nvPr/>
        </p:nvSpPr>
        <p:spPr>
          <a:xfrm>
            <a:off x="4368800" y="6596064"/>
            <a:ext cx="78232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a:solidFill>
                  <a:srgbClr val="101141"/>
                </a:solidFill>
                <a:latin typeface="Arial"/>
                <a:ea typeface="Arial"/>
                <a:cs typeface="Arial"/>
                <a:sym typeface="Arial"/>
              </a:rPr>
              <a:t>BITS </a:t>
            </a:r>
            <a:r>
              <a:rPr lang="en-US" sz="1100">
                <a:solidFill>
                  <a:srgbClr val="101141"/>
                </a:solidFill>
                <a:latin typeface="Arial"/>
                <a:ea typeface="Arial"/>
                <a:cs typeface="Arial"/>
                <a:sym typeface="Arial"/>
              </a:rPr>
              <a:t>Pilani, Pilani Campus</a:t>
            </a:r>
            <a:endParaRPr sz="1800"/>
          </a:p>
        </p:txBody>
      </p:sp>
      <p:grpSp>
        <p:nvGrpSpPr>
          <p:cNvPr id="129" name="Google Shape;129;p72"/>
          <p:cNvGrpSpPr/>
          <p:nvPr/>
        </p:nvGrpSpPr>
        <p:grpSpPr>
          <a:xfrm>
            <a:off x="2779184" y="6550026"/>
            <a:ext cx="9412816" cy="49213"/>
            <a:chOff x="2083888" y="6550671"/>
            <a:chExt cx="7060112" cy="48665"/>
          </a:xfrm>
        </p:grpSpPr>
        <p:sp>
          <p:nvSpPr>
            <p:cNvPr id="130" name="Google Shape;130;p72"/>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31" name="Google Shape;131;p72"/>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32" name="Google Shape;132;p72"/>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pic>
        <p:nvPicPr>
          <p:cNvPr id="133" name="Google Shape;133;p72" descr="Picture 7.png"/>
          <p:cNvPicPr preferRelativeResize="0"/>
          <p:nvPr/>
        </p:nvPicPr>
        <p:blipFill rotWithShape="1">
          <a:blip r:embed="rId2">
            <a:alphaModFix/>
          </a:blip>
          <a:srcRect l="1923" b="5335"/>
          <a:stretch/>
        </p:blipFill>
        <p:spPr>
          <a:xfrm>
            <a:off x="8839201" y="0"/>
            <a:ext cx="2925233" cy="692150"/>
          </a:xfrm>
          <a:prstGeom prst="rect">
            <a:avLst/>
          </a:prstGeom>
          <a:noFill/>
          <a:ln>
            <a:noFill/>
          </a:ln>
        </p:spPr>
      </p:pic>
      <p:grpSp>
        <p:nvGrpSpPr>
          <p:cNvPr id="134" name="Google Shape;134;p72"/>
          <p:cNvGrpSpPr/>
          <p:nvPr/>
        </p:nvGrpSpPr>
        <p:grpSpPr>
          <a:xfrm>
            <a:off x="2844800" y="6553200"/>
            <a:ext cx="9347200" cy="46038"/>
            <a:chOff x="1905000" y="6553200"/>
            <a:chExt cx="7010400" cy="45719"/>
          </a:xfrm>
        </p:grpSpPr>
        <p:sp>
          <p:nvSpPr>
            <p:cNvPr id="135" name="Google Shape;135;p7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36" name="Google Shape;136;p7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37" name="Google Shape;137;p7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grpSp>
        <p:nvGrpSpPr>
          <p:cNvPr id="138" name="Google Shape;138;p72"/>
          <p:cNvGrpSpPr/>
          <p:nvPr/>
        </p:nvGrpSpPr>
        <p:grpSpPr>
          <a:xfrm>
            <a:off x="0" y="1295400"/>
            <a:ext cx="9347200" cy="46038"/>
            <a:chOff x="1905000" y="6553200"/>
            <a:chExt cx="7010400" cy="45719"/>
          </a:xfrm>
        </p:grpSpPr>
        <p:sp>
          <p:nvSpPr>
            <p:cNvPr id="139" name="Google Shape;139;p7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40" name="Google Shape;140;p7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41" name="Google Shape;141;p7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sp>
        <p:nvSpPr>
          <p:cNvPr id="142" name="Google Shape;142;p72"/>
          <p:cNvSpPr txBox="1">
            <a:spLocks noGrp="1"/>
          </p:cNvSpPr>
          <p:nvPr>
            <p:ph type="body" idx="1"/>
          </p:nvPr>
        </p:nvSpPr>
        <p:spPr>
          <a:xfrm>
            <a:off x="406400" y="1493838"/>
            <a:ext cx="109728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3" name="Google Shape;143;p72"/>
          <p:cNvSpPr txBox="1">
            <a:spLocks noGrp="1"/>
          </p:cNvSpPr>
          <p:nvPr>
            <p:ph type="body" idx="2"/>
          </p:nvPr>
        </p:nvSpPr>
        <p:spPr>
          <a:xfrm>
            <a:off x="406400" y="152400"/>
            <a:ext cx="84328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4688670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6_Title and Content">
  <p:cSld name="12_Title and Content">
    <p:spTree>
      <p:nvGrpSpPr>
        <p:cNvPr id="1" name="Shape 144"/>
        <p:cNvGrpSpPr/>
        <p:nvPr/>
      </p:nvGrpSpPr>
      <p:grpSpPr>
        <a:xfrm>
          <a:off x="0" y="0"/>
          <a:ext cx="0" cy="0"/>
          <a:chOff x="0" y="0"/>
          <a:chExt cx="0" cy="0"/>
        </a:xfrm>
      </p:grpSpPr>
      <p:sp>
        <p:nvSpPr>
          <p:cNvPr id="145" name="Google Shape;145;p73"/>
          <p:cNvSpPr txBox="1"/>
          <p:nvPr/>
        </p:nvSpPr>
        <p:spPr>
          <a:xfrm>
            <a:off x="4368800" y="6596064"/>
            <a:ext cx="78232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a:solidFill>
                  <a:srgbClr val="101141"/>
                </a:solidFill>
                <a:latin typeface="Arial"/>
                <a:ea typeface="Arial"/>
                <a:cs typeface="Arial"/>
                <a:sym typeface="Arial"/>
              </a:rPr>
              <a:t>BITS </a:t>
            </a:r>
            <a:r>
              <a:rPr lang="en-US" sz="1100">
                <a:solidFill>
                  <a:srgbClr val="101141"/>
                </a:solidFill>
                <a:latin typeface="Arial"/>
                <a:ea typeface="Arial"/>
                <a:cs typeface="Arial"/>
                <a:sym typeface="Arial"/>
              </a:rPr>
              <a:t>Pilani, Pilani Campus</a:t>
            </a:r>
            <a:endParaRPr sz="1800"/>
          </a:p>
        </p:txBody>
      </p:sp>
      <p:grpSp>
        <p:nvGrpSpPr>
          <p:cNvPr id="146" name="Google Shape;146;p73"/>
          <p:cNvGrpSpPr/>
          <p:nvPr/>
        </p:nvGrpSpPr>
        <p:grpSpPr>
          <a:xfrm>
            <a:off x="2779184" y="6550026"/>
            <a:ext cx="9412816" cy="49213"/>
            <a:chOff x="2083888" y="6550671"/>
            <a:chExt cx="7060112" cy="48665"/>
          </a:xfrm>
        </p:grpSpPr>
        <p:sp>
          <p:nvSpPr>
            <p:cNvPr id="147" name="Google Shape;147;p73"/>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48" name="Google Shape;148;p73"/>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49" name="Google Shape;149;p73"/>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pic>
        <p:nvPicPr>
          <p:cNvPr id="150" name="Google Shape;150;p73" descr="Picture 7.png"/>
          <p:cNvPicPr preferRelativeResize="0"/>
          <p:nvPr/>
        </p:nvPicPr>
        <p:blipFill rotWithShape="1">
          <a:blip r:embed="rId2">
            <a:alphaModFix/>
          </a:blip>
          <a:srcRect l="1923" b="5335"/>
          <a:stretch/>
        </p:blipFill>
        <p:spPr>
          <a:xfrm>
            <a:off x="8839201" y="0"/>
            <a:ext cx="2925233" cy="692150"/>
          </a:xfrm>
          <a:prstGeom prst="rect">
            <a:avLst/>
          </a:prstGeom>
          <a:noFill/>
          <a:ln>
            <a:noFill/>
          </a:ln>
        </p:spPr>
      </p:pic>
      <p:grpSp>
        <p:nvGrpSpPr>
          <p:cNvPr id="151" name="Google Shape;151;p73"/>
          <p:cNvGrpSpPr/>
          <p:nvPr/>
        </p:nvGrpSpPr>
        <p:grpSpPr>
          <a:xfrm>
            <a:off x="2844800" y="6553200"/>
            <a:ext cx="9347200" cy="46038"/>
            <a:chOff x="1905000" y="6553200"/>
            <a:chExt cx="7010400" cy="45719"/>
          </a:xfrm>
        </p:grpSpPr>
        <p:sp>
          <p:nvSpPr>
            <p:cNvPr id="152" name="Google Shape;152;p7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53" name="Google Shape;153;p7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54" name="Google Shape;154;p7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grpSp>
        <p:nvGrpSpPr>
          <p:cNvPr id="155" name="Google Shape;155;p73"/>
          <p:cNvGrpSpPr/>
          <p:nvPr/>
        </p:nvGrpSpPr>
        <p:grpSpPr>
          <a:xfrm>
            <a:off x="0" y="1295400"/>
            <a:ext cx="9347200" cy="46038"/>
            <a:chOff x="1905000" y="6553200"/>
            <a:chExt cx="7010400" cy="45719"/>
          </a:xfrm>
        </p:grpSpPr>
        <p:sp>
          <p:nvSpPr>
            <p:cNvPr id="156" name="Google Shape;156;p7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57" name="Google Shape;157;p7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58" name="Google Shape;158;p7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sp>
        <p:nvSpPr>
          <p:cNvPr id="159" name="Google Shape;159;p73"/>
          <p:cNvSpPr txBox="1">
            <a:spLocks noGrp="1"/>
          </p:cNvSpPr>
          <p:nvPr>
            <p:ph type="body" idx="1"/>
          </p:nvPr>
        </p:nvSpPr>
        <p:spPr>
          <a:xfrm>
            <a:off x="406400" y="1493838"/>
            <a:ext cx="109728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0" name="Google Shape;160;p73"/>
          <p:cNvSpPr txBox="1">
            <a:spLocks noGrp="1"/>
          </p:cNvSpPr>
          <p:nvPr>
            <p:ph type="body" idx="2"/>
          </p:nvPr>
        </p:nvSpPr>
        <p:spPr>
          <a:xfrm>
            <a:off x="406400" y="152400"/>
            <a:ext cx="84328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8892828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4 Content" type="fourObj">
  <p:cSld name="Title and 4 Content">
    <p:spTree>
      <p:nvGrpSpPr>
        <p:cNvPr id="1" name="Shape 161"/>
        <p:cNvGrpSpPr/>
        <p:nvPr/>
      </p:nvGrpSpPr>
      <p:grpSpPr>
        <a:xfrm>
          <a:off x="0" y="0"/>
          <a:ext cx="0" cy="0"/>
          <a:chOff x="0" y="0"/>
          <a:chExt cx="0" cy="0"/>
        </a:xfrm>
      </p:grpSpPr>
      <p:sp>
        <p:nvSpPr>
          <p:cNvPr id="162" name="Google Shape;162;p74"/>
          <p:cNvSpPr txBox="1">
            <a:spLocks noGrp="1"/>
          </p:cNvSpPr>
          <p:nvPr>
            <p:ph type="title"/>
          </p:nvPr>
        </p:nvSpPr>
        <p:spPr>
          <a:xfrm>
            <a:off x="508000" y="152400"/>
            <a:ext cx="11040533" cy="5334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3" name="Google Shape;163;p74"/>
          <p:cNvSpPr txBox="1">
            <a:spLocks noGrp="1"/>
          </p:cNvSpPr>
          <p:nvPr>
            <p:ph type="body" idx="1"/>
          </p:nvPr>
        </p:nvSpPr>
        <p:spPr>
          <a:xfrm>
            <a:off x="548217" y="1143000"/>
            <a:ext cx="5444067" cy="2514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4" name="Google Shape;164;p74"/>
          <p:cNvSpPr txBox="1">
            <a:spLocks noGrp="1"/>
          </p:cNvSpPr>
          <p:nvPr>
            <p:ph type="body" idx="2"/>
          </p:nvPr>
        </p:nvSpPr>
        <p:spPr>
          <a:xfrm>
            <a:off x="6195484" y="1143000"/>
            <a:ext cx="5444067" cy="2514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5" name="Google Shape;165;p74"/>
          <p:cNvSpPr txBox="1">
            <a:spLocks noGrp="1"/>
          </p:cNvSpPr>
          <p:nvPr>
            <p:ph type="body" idx="3"/>
          </p:nvPr>
        </p:nvSpPr>
        <p:spPr>
          <a:xfrm>
            <a:off x="548217" y="3810000"/>
            <a:ext cx="5444067" cy="2514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6" name="Google Shape;166;p74"/>
          <p:cNvSpPr txBox="1">
            <a:spLocks noGrp="1"/>
          </p:cNvSpPr>
          <p:nvPr>
            <p:ph type="body" idx="4"/>
          </p:nvPr>
        </p:nvSpPr>
        <p:spPr>
          <a:xfrm>
            <a:off x="6195484" y="3810000"/>
            <a:ext cx="5444067" cy="2514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7" name="Google Shape;167;p74"/>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68" name="Google Shape;168;p74"/>
          <p:cNvSpPr txBox="1">
            <a:spLocks noGrp="1"/>
          </p:cNvSpPr>
          <p:nvPr>
            <p:ph type="ftr" idx="11"/>
          </p:nvPr>
        </p:nvSpPr>
        <p:spPr>
          <a:xfrm>
            <a:off x="4038600" y="6356351"/>
            <a:ext cx="4292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69" name="Google Shape;169;p74"/>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a:solidFill>
                  <a:schemeClr val="dk1"/>
                </a:solidFill>
                <a:latin typeface="Tahoma"/>
                <a:ea typeface="Tahoma"/>
                <a:cs typeface="Tahoma"/>
                <a:sym typeface="Tahoma"/>
              </a:defRPr>
            </a:lvl1pPr>
            <a:lvl2pPr marL="0" marR="0" lvl="1" indent="0" algn="l" rtl="0">
              <a:spcBef>
                <a:spcPts val="0"/>
              </a:spcBef>
              <a:spcAft>
                <a:spcPts val="0"/>
              </a:spcAft>
              <a:buNone/>
              <a:defRPr sz="1600">
                <a:solidFill>
                  <a:schemeClr val="dk1"/>
                </a:solidFill>
                <a:latin typeface="Tahoma"/>
                <a:ea typeface="Tahoma"/>
                <a:cs typeface="Tahoma"/>
                <a:sym typeface="Tahoma"/>
              </a:defRPr>
            </a:lvl2pPr>
            <a:lvl3pPr marL="0" marR="0" lvl="2" indent="0" algn="l" rtl="0">
              <a:spcBef>
                <a:spcPts val="0"/>
              </a:spcBef>
              <a:spcAft>
                <a:spcPts val="0"/>
              </a:spcAft>
              <a:buNone/>
              <a:defRPr sz="1600">
                <a:solidFill>
                  <a:schemeClr val="dk1"/>
                </a:solidFill>
                <a:latin typeface="Tahoma"/>
                <a:ea typeface="Tahoma"/>
                <a:cs typeface="Tahoma"/>
                <a:sym typeface="Tahoma"/>
              </a:defRPr>
            </a:lvl3pPr>
            <a:lvl4pPr marL="0" marR="0" lvl="3" indent="0" algn="l" rtl="0">
              <a:spcBef>
                <a:spcPts val="0"/>
              </a:spcBef>
              <a:spcAft>
                <a:spcPts val="0"/>
              </a:spcAft>
              <a:buNone/>
              <a:defRPr sz="1600">
                <a:solidFill>
                  <a:schemeClr val="dk1"/>
                </a:solidFill>
                <a:latin typeface="Tahoma"/>
                <a:ea typeface="Tahoma"/>
                <a:cs typeface="Tahoma"/>
                <a:sym typeface="Tahoma"/>
              </a:defRPr>
            </a:lvl4pPr>
            <a:lvl5pPr marL="0" marR="0" lvl="4" indent="0" algn="l" rtl="0">
              <a:spcBef>
                <a:spcPts val="0"/>
              </a:spcBef>
              <a:spcAft>
                <a:spcPts val="0"/>
              </a:spcAft>
              <a:buNone/>
              <a:defRPr sz="1600">
                <a:solidFill>
                  <a:schemeClr val="dk1"/>
                </a:solidFill>
                <a:latin typeface="Tahoma"/>
                <a:ea typeface="Tahoma"/>
                <a:cs typeface="Tahoma"/>
                <a:sym typeface="Tahoma"/>
              </a:defRPr>
            </a:lvl5pPr>
            <a:lvl6pPr marL="0" marR="0" lvl="5" indent="0" algn="l" rtl="0">
              <a:spcBef>
                <a:spcPts val="0"/>
              </a:spcBef>
              <a:spcAft>
                <a:spcPts val="0"/>
              </a:spcAft>
              <a:buNone/>
              <a:defRPr sz="1600">
                <a:solidFill>
                  <a:schemeClr val="dk1"/>
                </a:solidFill>
                <a:latin typeface="Tahoma"/>
                <a:ea typeface="Tahoma"/>
                <a:cs typeface="Tahoma"/>
                <a:sym typeface="Tahoma"/>
              </a:defRPr>
            </a:lvl6pPr>
            <a:lvl7pPr marL="0" marR="0" lvl="6" indent="0" algn="l" rtl="0">
              <a:spcBef>
                <a:spcPts val="0"/>
              </a:spcBef>
              <a:spcAft>
                <a:spcPts val="0"/>
              </a:spcAft>
              <a:buNone/>
              <a:defRPr sz="1600">
                <a:solidFill>
                  <a:schemeClr val="dk1"/>
                </a:solidFill>
                <a:latin typeface="Tahoma"/>
                <a:ea typeface="Tahoma"/>
                <a:cs typeface="Tahoma"/>
                <a:sym typeface="Tahoma"/>
              </a:defRPr>
            </a:lvl7pPr>
            <a:lvl8pPr marL="0" marR="0" lvl="7" indent="0" algn="l" rtl="0">
              <a:spcBef>
                <a:spcPts val="0"/>
              </a:spcBef>
              <a:spcAft>
                <a:spcPts val="0"/>
              </a:spcAft>
              <a:buNone/>
              <a:defRPr sz="1600">
                <a:solidFill>
                  <a:schemeClr val="dk1"/>
                </a:solidFill>
                <a:latin typeface="Tahoma"/>
                <a:ea typeface="Tahoma"/>
                <a:cs typeface="Tahoma"/>
                <a:sym typeface="Tahoma"/>
              </a:defRPr>
            </a:lvl8pPr>
            <a:lvl9pPr marL="0" marR="0" lvl="8" indent="0" algn="l" rtl="0">
              <a:spcBef>
                <a:spcPts val="0"/>
              </a:spcBef>
              <a:spcAft>
                <a:spcPts val="0"/>
              </a:spcAft>
              <a:buNone/>
              <a:defRPr sz="1600">
                <a:solidFill>
                  <a:schemeClr val="dk1"/>
                </a:solidFill>
                <a:latin typeface="Tahoma"/>
                <a:ea typeface="Tahoma"/>
                <a:cs typeface="Tahoma"/>
                <a:sym typeface="Tahoma"/>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6112046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1_Title and Content">
  <p:cSld name="12_Title and Content">
    <p:spTree>
      <p:nvGrpSpPr>
        <p:cNvPr id="1" name="Shape 170"/>
        <p:cNvGrpSpPr/>
        <p:nvPr/>
      </p:nvGrpSpPr>
      <p:grpSpPr>
        <a:xfrm>
          <a:off x="0" y="0"/>
          <a:ext cx="0" cy="0"/>
          <a:chOff x="0" y="0"/>
          <a:chExt cx="0" cy="0"/>
        </a:xfrm>
      </p:grpSpPr>
      <p:sp>
        <p:nvSpPr>
          <p:cNvPr id="171" name="Google Shape;171;p75"/>
          <p:cNvSpPr txBox="1"/>
          <p:nvPr/>
        </p:nvSpPr>
        <p:spPr>
          <a:xfrm>
            <a:off x="4368800" y="6596064"/>
            <a:ext cx="78232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a:solidFill>
                  <a:srgbClr val="101141"/>
                </a:solidFill>
                <a:latin typeface="Arial"/>
                <a:ea typeface="Arial"/>
                <a:cs typeface="Arial"/>
                <a:sym typeface="Arial"/>
              </a:rPr>
              <a:t>BITS </a:t>
            </a:r>
            <a:r>
              <a:rPr lang="en-US" sz="1100">
                <a:solidFill>
                  <a:srgbClr val="101141"/>
                </a:solidFill>
                <a:latin typeface="Arial"/>
                <a:ea typeface="Arial"/>
                <a:cs typeface="Arial"/>
                <a:sym typeface="Arial"/>
              </a:rPr>
              <a:t>Pilani, Pilani Campus</a:t>
            </a:r>
            <a:endParaRPr sz="1800"/>
          </a:p>
        </p:txBody>
      </p:sp>
      <p:grpSp>
        <p:nvGrpSpPr>
          <p:cNvPr id="172" name="Google Shape;172;p75"/>
          <p:cNvGrpSpPr/>
          <p:nvPr/>
        </p:nvGrpSpPr>
        <p:grpSpPr>
          <a:xfrm>
            <a:off x="2779184" y="6550026"/>
            <a:ext cx="9412816" cy="49213"/>
            <a:chOff x="2083888" y="6550671"/>
            <a:chExt cx="7060112" cy="48665"/>
          </a:xfrm>
        </p:grpSpPr>
        <p:sp>
          <p:nvSpPr>
            <p:cNvPr id="173" name="Google Shape;173;p75"/>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74" name="Google Shape;174;p75"/>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75" name="Google Shape;175;p75"/>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pic>
        <p:nvPicPr>
          <p:cNvPr id="176" name="Google Shape;176;p75" descr="Picture 7.png"/>
          <p:cNvPicPr preferRelativeResize="0"/>
          <p:nvPr/>
        </p:nvPicPr>
        <p:blipFill rotWithShape="1">
          <a:blip r:embed="rId2">
            <a:alphaModFix/>
          </a:blip>
          <a:srcRect l="1923" b="5335"/>
          <a:stretch/>
        </p:blipFill>
        <p:spPr>
          <a:xfrm>
            <a:off x="8839201" y="0"/>
            <a:ext cx="2925233" cy="692150"/>
          </a:xfrm>
          <a:prstGeom prst="rect">
            <a:avLst/>
          </a:prstGeom>
          <a:noFill/>
          <a:ln>
            <a:noFill/>
          </a:ln>
        </p:spPr>
      </p:pic>
      <p:grpSp>
        <p:nvGrpSpPr>
          <p:cNvPr id="177" name="Google Shape;177;p75"/>
          <p:cNvGrpSpPr/>
          <p:nvPr/>
        </p:nvGrpSpPr>
        <p:grpSpPr>
          <a:xfrm>
            <a:off x="2844800" y="6553200"/>
            <a:ext cx="9347200" cy="46038"/>
            <a:chOff x="1905000" y="6553200"/>
            <a:chExt cx="7010400" cy="45719"/>
          </a:xfrm>
        </p:grpSpPr>
        <p:sp>
          <p:nvSpPr>
            <p:cNvPr id="178" name="Google Shape;178;p75"/>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79" name="Google Shape;179;p7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80" name="Google Shape;180;p75"/>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grpSp>
        <p:nvGrpSpPr>
          <p:cNvPr id="181" name="Google Shape;181;p75"/>
          <p:cNvGrpSpPr/>
          <p:nvPr/>
        </p:nvGrpSpPr>
        <p:grpSpPr>
          <a:xfrm>
            <a:off x="0" y="1295400"/>
            <a:ext cx="9347200" cy="46038"/>
            <a:chOff x="1905000" y="6553200"/>
            <a:chExt cx="7010400" cy="45719"/>
          </a:xfrm>
        </p:grpSpPr>
        <p:sp>
          <p:nvSpPr>
            <p:cNvPr id="182" name="Google Shape;182;p75"/>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83" name="Google Shape;183;p7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84" name="Google Shape;184;p75"/>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sp>
        <p:nvSpPr>
          <p:cNvPr id="185" name="Google Shape;185;p75"/>
          <p:cNvSpPr txBox="1">
            <a:spLocks noGrp="1"/>
          </p:cNvSpPr>
          <p:nvPr>
            <p:ph type="body" idx="1"/>
          </p:nvPr>
        </p:nvSpPr>
        <p:spPr>
          <a:xfrm>
            <a:off x="406400" y="1493838"/>
            <a:ext cx="109728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6" name="Google Shape;186;p75"/>
          <p:cNvSpPr txBox="1">
            <a:spLocks noGrp="1"/>
          </p:cNvSpPr>
          <p:nvPr>
            <p:ph type="body" idx="2"/>
          </p:nvPr>
        </p:nvSpPr>
        <p:spPr>
          <a:xfrm>
            <a:off x="406400" y="152400"/>
            <a:ext cx="84328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659056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8_Title and Content">
  <p:cSld name="12_Title and Content">
    <p:spTree>
      <p:nvGrpSpPr>
        <p:cNvPr id="1" name="Shape 187"/>
        <p:cNvGrpSpPr/>
        <p:nvPr/>
      </p:nvGrpSpPr>
      <p:grpSpPr>
        <a:xfrm>
          <a:off x="0" y="0"/>
          <a:ext cx="0" cy="0"/>
          <a:chOff x="0" y="0"/>
          <a:chExt cx="0" cy="0"/>
        </a:xfrm>
      </p:grpSpPr>
      <p:sp>
        <p:nvSpPr>
          <p:cNvPr id="188" name="Google Shape;188;p76"/>
          <p:cNvSpPr txBox="1"/>
          <p:nvPr/>
        </p:nvSpPr>
        <p:spPr>
          <a:xfrm>
            <a:off x="4368800" y="6596064"/>
            <a:ext cx="78232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a:solidFill>
                  <a:srgbClr val="101141"/>
                </a:solidFill>
                <a:latin typeface="Arial"/>
                <a:ea typeface="Arial"/>
                <a:cs typeface="Arial"/>
                <a:sym typeface="Arial"/>
              </a:rPr>
              <a:t>BITS </a:t>
            </a:r>
            <a:r>
              <a:rPr lang="en-US" sz="1100">
                <a:solidFill>
                  <a:srgbClr val="101141"/>
                </a:solidFill>
                <a:latin typeface="Arial"/>
                <a:ea typeface="Arial"/>
                <a:cs typeface="Arial"/>
                <a:sym typeface="Arial"/>
              </a:rPr>
              <a:t>Pilani, Pilani Campus</a:t>
            </a:r>
            <a:endParaRPr sz="1800"/>
          </a:p>
        </p:txBody>
      </p:sp>
      <p:grpSp>
        <p:nvGrpSpPr>
          <p:cNvPr id="189" name="Google Shape;189;p76"/>
          <p:cNvGrpSpPr/>
          <p:nvPr/>
        </p:nvGrpSpPr>
        <p:grpSpPr>
          <a:xfrm>
            <a:off x="2779184" y="6550026"/>
            <a:ext cx="9412816" cy="49213"/>
            <a:chOff x="2083888" y="6550671"/>
            <a:chExt cx="7060112" cy="48665"/>
          </a:xfrm>
        </p:grpSpPr>
        <p:sp>
          <p:nvSpPr>
            <p:cNvPr id="190" name="Google Shape;190;p76"/>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91" name="Google Shape;191;p76"/>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92" name="Google Shape;192;p76"/>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pic>
        <p:nvPicPr>
          <p:cNvPr id="193" name="Google Shape;193;p76" descr="Picture 7.png"/>
          <p:cNvPicPr preferRelativeResize="0"/>
          <p:nvPr/>
        </p:nvPicPr>
        <p:blipFill rotWithShape="1">
          <a:blip r:embed="rId2">
            <a:alphaModFix/>
          </a:blip>
          <a:srcRect l="1923" b="5335"/>
          <a:stretch/>
        </p:blipFill>
        <p:spPr>
          <a:xfrm>
            <a:off x="8839201" y="0"/>
            <a:ext cx="2925233" cy="692150"/>
          </a:xfrm>
          <a:prstGeom prst="rect">
            <a:avLst/>
          </a:prstGeom>
          <a:noFill/>
          <a:ln>
            <a:noFill/>
          </a:ln>
        </p:spPr>
      </p:pic>
      <p:grpSp>
        <p:nvGrpSpPr>
          <p:cNvPr id="194" name="Google Shape;194;p76"/>
          <p:cNvGrpSpPr/>
          <p:nvPr/>
        </p:nvGrpSpPr>
        <p:grpSpPr>
          <a:xfrm>
            <a:off x="2844800" y="6553200"/>
            <a:ext cx="9347200" cy="46038"/>
            <a:chOff x="1905000" y="6553200"/>
            <a:chExt cx="7010400" cy="45719"/>
          </a:xfrm>
        </p:grpSpPr>
        <p:sp>
          <p:nvSpPr>
            <p:cNvPr id="195" name="Google Shape;195;p7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96" name="Google Shape;196;p7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97" name="Google Shape;197;p7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grpSp>
        <p:nvGrpSpPr>
          <p:cNvPr id="198" name="Google Shape;198;p76"/>
          <p:cNvGrpSpPr/>
          <p:nvPr/>
        </p:nvGrpSpPr>
        <p:grpSpPr>
          <a:xfrm>
            <a:off x="0" y="1295400"/>
            <a:ext cx="9347200" cy="46038"/>
            <a:chOff x="1905000" y="6553200"/>
            <a:chExt cx="7010400" cy="45719"/>
          </a:xfrm>
        </p:grpSpPr>
        <p:sp>
          <p:nvSpPr>
            <p:cNvPr id="199" name="Google Shape;199;p7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200" name="Google Shape;200;p7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201" name="Google Shape;201;p7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sp>
        <p:nvSpPr>
          <p:cNvPr id="202" name="Google Shape;202;p76"/>
          <p:cNvSpPr txBox="1">
            <a:spLocks noGrp="1"/>
          </p:cNvSpPr>
          <p:nvPr>
            <p:ph type="body" idx="1"/>
          </p:nvPr>
        </p:nvSpPr>
        <p:spPr>
          <a:xfrm>
            <a:off x="406400" y="1493838"/>
            <a:ext cx="109728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3" name="Google Shape;203;p76"/>
          <p:cNvSpPr txBox="1">
            <a:spLocks noGrp="1"/>
          </p:cNvSpPr>
          <p:nvPr>
            <p:ph type="body" idx="2"/>
          </p:nvPr>
        </p:nvSpPr>
        <p:spPr>
          <a:xfrm>
            <a:off x="406400" y="152400"/>
            <a:ext cx="84328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0529823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9_Title and Content">
  <p:cSld name="12_Title and Content">
    <p:spTree>
      <p:nvGrpSpPr>
        <p:cNvPr id="1" name="Shape 204"/>
        <p:cNvGrpSpPr/>
        <p:nvPr/>
      </p:nvGrpSpPr>
      <p:grpSpPr>
        <a:xfrm>
          <a:off x="0" y="0"/>
          <a:ext cx="0" cy="0"/>
          <a:chOff x="0" y="0"/>
          <a:chExt cx="0" cy="0"/>
        </a:xfrm>
      </p:grpSpPr>
      <p:sp>
        <p:nvSpPr>
          <p:cNvPr id="205" name="Google Shape;205;p77"/>
          <p:cNvSpPr txBox="1"/>
          <p:nvPr/>
        </p:nvSpPr>
        <p:spPr>
          <a:xfrm>
            <a:off x="4368800" y="6596064"/>
            <a:ext cx="78232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a:solidFill>
                  <a:srgbClr val="101141"/>
                </a:solidFill>
                <a:latin typeface="Arial"/>
                <a:ea typeface="Arial"/>
                <a:cs typeface="Arial"/>
                <a:sym typeface="Arial"/>
              </a:rPr>
              <a:t>BITS </a:t>
            </a:r>
            <a:r>
              <a:rPr lang="en-US" sz="1100">
                <a:solidFill>
                  <a:srgbClr val="101141"/>
                </a:solidFill>
                <a:latin typeface="Arial"/>
                <a:ea typeface="Arial"/>
                <a:cs typeface="Arial"/>
                <a:sym typeface="Arial"/>
              </a:rPr>
              <a:t>Pilani, Pilani Campus</a:t>
            </a:r>
            <a:endParaRPr sz="1800"/>
          </a:p>
        </p:txBody>
      </p:sp>
      <p:grpSp>
        <p:nvGrpSpPr>
          <p:cNvPr id="206" name="Google Shape;206;p77"/>
          <p:cNvGrpSpPr/>
          <p:nvPr/>
        </p:nvGrpSpPr>
        <p:grpSpPr>
          <a:xfrm>
            <a:off x="2779184" y="6550026"/>
            <a:ext cx="9412816" cy="49213"/>
            <a:chOff x="2083888" y="6550671"/>
            <a:chExt cx="7060112" cy="48665"/>
          </a:xfrm>
        </p:grpSpPr>
        <p:sp>
          <p:nvSpPr>
            <p:cNvPr id="207" name="Google Shape;207;p77"/>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208" name="Google Shape;208;p77"/>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209" name="Google Shape;209;p77"/>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pic>
        <p:nvPicPr>
          <p:cNvPr id="210" name="Google Shape;210;p77" descr="Picture 7.png"/>
          <p:cNvPicPr preferRelativeResize="0"/>
          <p:nvPr/>
        </p:nvPicPr>
        <p:blipFill rotWithShape="1">
          <a:blip r:embed="rId2">
            <a:alphaModFix/>
          </a:blip>
          <a:srcRect l="1923" b="5335"/>
          <a:stretch/>
        </p:blipFill>
        <p:spPr>
          <a:xfrm>
            <a:off x="8839201" y="0"/>
            <a:ext cx="2925233" cy="692150"/>
          </a:xfrm>
          <a:prstGeom prst="rect">
            <a:avLst/>
          </a:prstGeom>
          <a:noFill/>
          <a:ln>
            <a:noFill/>
          </a:ln>
        </p:spPr>
      </p:pic>
      <p:grpSp>
        <p:nvGrpSpPr>
          <p:cNvPr id="211" name="Google Shape;211;p77"/>
          <p:cNvGrpSpPr/>
          <p:nvPr/>
        </p:nvGrpSpPr>
        <p:grpSpPr>
          <a:xfrm>
            <a:off x="2844800" y="6553200"/>
            <a:ext cx="9347200" cy="46038"/>
            <a:chOff x="1905000" y="6553200"/>
            <a:chExt cx="7010400" cy="45719"/>
          </a:xfrm>
        </p:grpSpPr>
        <p:sp>
          <p:nvSpPr>
            <p:cNvPr id="212" name="Google Shape;212;p7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213" name="Google Shape;213;p7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214" name="Google Shape;214;p7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grpSp>
        <p:nvGrpSpPr>
          <p:cNvPr id="215" name="Google Shape;215;p77"/>
          <p:cNvGrpSpPr/>
          <p:nvPr/>
        </p:nvGrpSpPr>
        <p:grpSpPr>
          <a:xfrm>
            <a:off x="0" y="1295400"/>
            <a:ext cx="9347200" cy="46038"/>
            <a:chOff x="1905000" y="6553200"/>
            <a:chExt cx="7010400" cy="45719"/>
          </a:xfrm>
        </p:grpSpPr>
        <p:sp>
          <p:nvSpPr>
            <p:cNvPr id="216" name="Google Shape;216;p7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217" name="Google Shape;217;p7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218" name="Google Shape;218;p7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sp>
        <p:nvSpPr>
          <p:cNvPr id="219" name="Google Shape;219;p77"/>
          <p:cNvSpPr txBox="1">
            <a:spLocks noGrp="1"/>
          </p:cNvSpPr>
          <p:nvPr>
            <p:ph type="body" idx="1"/>
          </p:nvPr>
        </p:nvSpPr>
        <p:spPr>
          <a:xfrm>
            <a:off x="406400" y="1493838"/>
            <a:ext cx="109728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0" name="Google Shape;220;p77"/>
          <p:cNvSpPr txBox="1">
            <a:spLocks noGrp="1"/>
          </p:cNvSpPr>
          <p:nvPr>
            <p:ph type="body" idx="2"/>
          </p:nvPr>
        </p:nvSpPr>
        <p:spPr>
          <a:xfrm>
            <a:off x="406400" y="152400"/>
            <a:ext cx="84328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1473630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pic>
        <p:nvPicPr>
          <p:cNvPr id="2" name="Picture 6" descr="\\Server\D\jyoti\FI023_BITS_v1\styleguide img\IMG_5627_b.jpg">
            <a:extLst>
              <a:ext uri="{FF2B5EF4-FFF2-40B4-BE49-F238E27FC236}">
                <a16:creationId xmlns="" xmlns:a16="http://schemas.microsoft.com/office/drawing/2014/main" id="{C0189C86-2CFC-A5A0-767A-D4DD8814AE6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 xmlns:a16="http://schemas.microsoft.com/office/drawing/2014/main" id="{C8FCFD15-45C7-5D0F-0914-2A89FFBA2555}"/>
              </a:ext>
            </a:extLst>
          </p:cNvPr>
          <p:cNvSpPr/>
          <p:nvPr userDrawn="1"/>
        </p:nvSpPr>
        <p:spPr>
          <a:xfrm>
            <a:off x="0" y="4281488"/>
            <a:ext cx="12192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pic>
        <p:nvPicPr>
          <p:cNvPr id="4" name="Picture 8" descr="Picture 7.png">
            <a:extLst>
              <a:ext uri="{FF2B5EF4-FFF2-40B4-BE49-F238E27FC236}">
                <a16:creationId xmlns="" xmlns:a16="http://schemas.microsoft.com/office/drawing/2014/main" id="{899E7625-D9BF-7B77-D4BA-90D8837078A0}"/>
              </a:ext>
            </a:extLst>
          </p:cNvPr>
          <p:cNvPicPr>
            <a:picLocks noChangeAspect="1"/>
          </p:cNvPicPr>
          <p:nvPr userDrawn="1"/>
        </p:nvPicPr>
        <p:blipFill>
          <a:blip r:embed="rId3">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 xmlns:a16="http://schemas.microsoft.com/office/drawing/2014/main" id="{354487A8-CFC5-A53B-78A1-82E94FEA9730}"/>
              </a:ext>
            </a:extLst>
          </p:cNvPr>
          <p:cNvSpPr/>
          <p:nvPr userDrawn="1"/>
        </p:nvSpPr>
        <p:spPr>
          <a:xfrm>
            <a:off x="3843867"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6" name="Rectangle 5">
            <a:extLst>
              <a:ext uri="{FF2B5EF4-FFF2-40B4-BE49-F238E27FC236}">
                <a16:creationId xmlns="" xmlns:a16="http://schemas.microsoft.com/office/drawing/2014/main" id="{F87091E3-5640-3ED0-685B-A74EC3B69E4D}"/>
              </a:ext>
            </a:extLst>
          </p:cNvPr>
          <p:cNvSpPr/>
          <p:nvPr userDrawn="1"/>
        </p:nvSpPr>
        <p:spPr>
          <a:xfrm>
            <a:off x="-16933" y="677545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Rectangle 6">
            <a:extLst>
              <a:ext uri="{FF2B5EF4-FFF2-40B4-BE49-F238E27FC236}">
                <a16:creationId xmlns="" xmlns:a16="http://schemas.microsoft.com/office/drawing/2014/main" id="{C478C882-6981-E2E1-4C2E-2F0E727DE248}"/>
              </a:ext>
            </a:extLst>
          </p:cNvPr>
          <p:cNvSpPr/>
          <p:nvPr userDrawn="1"/>
        </p:nvSpPr>
        <p:spPr>
          <a:xfrm>
            <a:off x="7704667"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8" name="TextBox 7">
            <a:extLst>
              <a:ext uri="{FF2B5EF4-FFF2-40B4-BE49-F238E27FC236}">
                <a16:creationId xmlns="" xmlns:a16="http://schemas.microsoft.com/office/drawing/2014/main" id="{F930D992-5DE6-8CBF-5464-AE793FEEF7CC}"/>
              </a:ext>
            </a:extLst>
          </p:cNvPr>
          <p:cNvSpPr txBox="1"/>
          <p:nvPr userDrawn="1"/>
        </p:nvSpPr>
        <p:spPr>
          <a:xfrm>
            <a:off x="9144000" y="762000"/>
            <a:ext cx="2946400" cy="554038"/>
          </a:xfrm>
          <a:prstGeom prst="rect">
            <a:avLst/>
          </a:prstGeom>
          <a:noFill/>
        </p:spPr>
        <p:txBody>
          <a:bodyPr>
            <a:spAutoFit/>
          </a:bodyPr>
          <a:lstStyle/>
          <a:p>
            <a:pPr algn="ctr" fontAlgn="auto">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9" name="TextBox 8">
            <a:extLst>
              <a:ext uri="{FF2B5EF4-FFF2-40B4-BE49-F238E27FC236}">
                <a16:creationId xmlns="" xmlns:a16="http://schemas.microsoft.com/office/drawing/2014/main" id="{19389F12-0C58-1376-EE5F-4A0DBF73827E}"/>
              </a:ext>
            </a:extLst>
          </p:cNvPr>
          <p:cNvSpPr txBox="1"/>
          <p:nvPr userDrawn="1"/>
        </p:nvSpPr>
        <p:spPr>
          <a:xfrm>
            <a:off x="9448800" y="1171576"/>
            <a:ext cx="2540000" cy="276225"/>
          </a:xfrm>
          <a:prstGeom prst="rect">
            <a:avLst/>
          </a:prstGeom>
          <a:noFill/>
        </p:spPr>
        <p:txBody>
          <a:bodyPr>
            <a:spAutoFit/>
          </a:bodyPr>
          <a:lstStyle/>
          <a:p>
            <a:pPr fontAlgn="auto">
              <a:spcBef>
                <a:spcPts val="0"/>
              </a:spcBef>
              <a:spcAft>
                <a:spcPts val="0"/>
              </a:spcAft>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406400" y="4648200"/>
            <a:ext cx="112776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643354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8"/>
        <p:cNvGrpSpPr/>
        <p:nvPr/>
      </p:nvGrpSpPr>
      <p:grpSpPr>
        <a:xfrm>
          <a:off x="0" y="0"/>
          <a:ext cx="0" cy="0"/>
          <a:chOff x="0" y="0"/>
          <a:chExt cx="0" cy="0"/>
        </a:xfrm>
      </p:grpSpPr>
      <p:pic>
        <p:nvPicPr>
          <p:cNvPr id="5" name="Google Shape;9;p6">
            <a:extLst>
              <a:ext uri="{FF2B5EF4-FFF2-40B4-BE49-F238E27FC236}">
                <a16:creationId xmlns="" xmlns:a16="http://schemas.microsoft.com/office/drawing/2014/main" id="{F25B0690-2AA3-4D32-A3BE-F758AA0F052D}"/>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t="3185" b="1180"/>
          <a:stretch>
            <a:fillRect/>
          </a:stretch>
        </p:blipFill>
        <p:spPr bwMode="auto">
          <a:xfrm>
            <a:off x="0" y="0"/>
            <a:ext cx="1219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Google Shape;10;p6">
            <a:extLst>
              <a:ext uri="{FF2B5EF4-FFF2-40B4-BE49-F238E27FC236}">
                <a16:creationId xmlns="" xmlns:a16="http://schemas.microsoft.com/office/drawing/2014/main" id="{893C1886-432F-4E8C-89E4-EA62A101C202}"/>
              </a:ext>
            </a:extLst>
          </p:cNvPr>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oogle Shape;11;p6">
            <a:extLst>
              <a:ext uri="{FF2B5EF4-FFF2-40B4-BE49-F238E27FC236}">
                <a16:creationId xmlns="" xmlns:a16="http://schemas.microsoft.com/office/drawing/2014/main" id="{144E1ABE-9DE4-4A16-BAF4-B78FB9377E0A}"/>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2551113"/>
            <a:ext cx="9679517" cy="179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oogle Shape;12;p6">
            <a:extLst>
              <a:ext uri="{FF2B5EF4-FFF2-40B4-BE49-F238E27FC236}">
                <a16:creationId xmlns="" xmlns:a16="http://schemas.microsoft.com/office/drawing/2014/main" id="{83A8598A-4A6D-4252-A238-3D78D1272072}"/>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47675"/>
            <a:ext cx="10744200" cy="805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oogle Shape;15;p6">
            <a:extLst>
              <a:ext uri="{FF2B5EF4-FFF2-40B4-BE49-F238E27FC236}">
                <a16:creationId xmlns="" xmlns:a16="http://schemas.microsoft.com/office/drawing/2014/main" id="{E7FD79E3-6B96-4CE0-B3D1-A3DCED65C62A}"/>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23817" y="896938"/>
            <a:ext cx="3096683" cy="108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oogle Shape;16;p6">
            <a:extLst>
              <a:ext uri="{FF2B5EF4-FFF2-40B4-BE49-F238E27FC236}">
                <a16:creationId xmlns="" xmlns:a16="http://schemas.microsoft.com/office/drawing/2014/main" id="{F029E66F-4D8A-4B60-AB6F-AAE31A525006}"/>
              </a:ext>
            </a:extLst>
          </p:cNvPr>
          <p:cNvPicPr preferRelativeResize="0">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77567" y="4800600"/>
            <a:ext cx="5124451" cy="2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Google Shape;13;p6"/>
          <p:cNvSpPr txBox="1">
            <a:spLocks noGrp="1"/>
          </p:cNvSpPr>
          <p:nvPr>
            <p:ph type="ctrTitle"/>
          </p:nvPr>
        </p:nvSpPr>
        <p:spPr>
          <a:xfrm>
            <a:off x="4572002" y="2549771"/>
            <a:ext cx="7330831" cy="1600725"/>
          </a:xfrm>
          <a:prstGeom prst="rect">
            <a:avLst/>
          </a:prstGeom>
          <a:noFill/>
          <a:ln>
            <a:noFill/>
          </a:ln>
        </p:spPr>
        <p:txBody>
          <a:bodyPr spcFirstLastPara="1" lIns="91425" tIns="45700" rIns="91425" bIns="45700">
            <a:normAutofit/>
          </a:bodyPr>
          <a:lstStyle>
            <a:lvl1pPr lvl="0" algn="r">
              <a:lnSpc>
                <a:spcPct val="90000"/>
              </a:lnSpc>
              <a:spcBef>
                <a:spcPts val="0"/>
              </a:spcBef>
              <a:spcAft>
                <a:spcPts val="0"/>
              </a:spcAft>
              <a:buClr>
                <a:schemeClr val="lt1"/>
              </a:buClr>
              <a:buSzPts val="32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6"/>
          <p:cNvSpPr txBox="1">
            <a:spLocks noGrp="1"/>
          </p:cNvSpPr>
          <p:nvPr>
            <p:ph type="subTitle" idx="1"/>
          </p:nvPr>
        </p:nvSpPr>
        <p:spPr>
          <a:xfrm>
            <a:off x="5908431" y="4452632"/>
            <a:ext cx="5994400" cy="343327"/>
          </a:xfrm>
          <a:prstGeom prst="rect">
            <a:avLst/>
          </a:prstGeom>
          <a:noFill/>
          <a:ln>
            <a:noFill/>
          </a:ln>
        </p:spPr>
        <p:txBody>
          <a:bodyPr spcFirstLastPara="1" lIns="91425" tIns="45700" rIns="91425" bIns="45700" anchor="ctr">
            <a:normAutofit/>
          </a:bodyPr>
          <a:lstStyle>
            <a:lvl1pPr lvl="0" algn="r">
              <a:lnSpc>
                <a:spcPct val="90000"/>
              </a:lnSpc>
              <a:spcBef>
                <a:spcPts val="750"/>
              </a:spcBef>
              <a:spcAft>
                <a:spcPts val="0"/>
              </a:spcAft>
              <a:buClr>
                <a:srgbClr val="1C1573"/>
              </a:buClr>
              <a:buSzPts val="1700"/>
              <a:buNone/>
              <a:defRPr sz="1275" b="1">
                <a:solidFill>
                  <a:srgbClr val="1C1573"/>
                </a:solidFill>
                <a:latin typeface="Helvetica Neue"/>
                <a:ea typeface="Helvetica Neue"/>
                <a:cs typeface="Helvetica Neue"/>
                <a:sym typeface="Helvetica Neue"/>
              </a:defRPr>
            </a:lvl1pPr>
            <a:lvl2pPr lvl="1" algn="ctr">
              <a:lnSpc>
                <a:spcPct val="90000"/>
              </a:lnSpc>
              <a:spcBef>
                <a:spcPts val="375"/>
              </a:spcBef>
              <a:spcAft>
                <a:spcPts val="0"/>
              </a:spcAft>
              <a:buClr>
                <a:schemeClr val="dk1"/>
              </a:buClr>
              <a:buSzPts val="1500"/>
              <a:buNone/>
              <a:defRPr sz="1125"/>
            </a:lvl2pPr>
            <a:lvl3pPr lvl="2" algn="ctr">
              <a:lnSpc>
                <a:spcPct val="90000"/>
              </a:lnSpc>
              <a:spcBef>
                <a:spcPts val="375"/>
              </a:spcBef>
              <a:spcAft>
                <a:spcPts val="0"/>
              </a:spcAft>
              <a:buClr>
                <a:schemeClr val="dk1"/>
              </a:buClr>
              <a:buSzPts val="1350"/>
              <a:buNone/>
              <a:defRPr sz="1013"/>
            </a:lvl3pPr>
            <a:lvl4pPr lvl="3" algn="ctr">
              <a:lnSpc>
                <a:spcPct val="90000"/>
              </a:lnSpc>
              <a:spcBef>
                <a:spcPts val="375"/>
              </a:spcBef>
              <a:spcAft>
                <a:spcPts val="0"/>
              </a:spcAft>
              <a:buClr>
                <a:schemeClr val="dk1"/>
              </a:buClr>
              <a:buSzPts val="1200"/>
              <a:buNone/>
              <a:defRPr sz="900"/>
            </a:lvl4pPr>
            <a:lvl5pPr lvl="4" algn="ctr">
              <a:lnSpc>
                <a:spcPct val="90000"/>
              </a:lnSpc>
              <a:spcBef>
                <a:spcPts val="375"/>
              </a:spcBef>
              <a:spcAft>
                <a:spcPts val="0"/>
              </a:spcAft>
              <a:buClr>
                <a:schemeClr val="dk1"/>
              </a:buClr>
              <a:buSzPts val="1200"/>
              <a:buNone/>
              <a:defRPr sz="900"/>
            </a:lvl5pPr>
            <a:lvl6pPr lvl="5" algn="ctr">
              <a:lnSpc>
                <a:spcPct val="90000"/>
              </a:lnSpc>
              <a:spcBef>
                <a:spcPts val="375"/>
              </a:spcBef>
              <a:spcAft>
                <a:spcPts val="0"/>
              </a:spcAft>
              <a:buClr>
                <a:schemeClr val="dk1"/>
              </a:buClr>
              <a:buSzPts val="1200"/>
              <a:buNone/>
              <a:defRPr sz="900"/>
            </a:lvl6pPr>
            <a:lvl7pPr lvl="6" algn="ctr">
              <a:lnSpc>
                <a:spcPct val="90000"/>
              </a:lnSpc>
              <a:spcBef>
                <a:spcPts val="375"/>
              </a:spcBef>
              <a:spcAft>
                <a:spcPts val="0"/>
              </a:spcAft>
              <a:buClr>
                <a:schemeClr val="dk1"/>
              </a:buClr>
              <a:buSzPts val="1200"/>
              <a:buNone/>
              <a:defRPr sz="900"/>
            </a:lvl7pPr>
            <a:lvl8pPr lvl="7" algn="ctr">
              <a:lnSpc>
                <a:spcPct val="90000"/>
              </a:lnSpc>
              <a:spcBef>
                <a:spcPts val="375"/>
              </a:spcBef>
              <a:spcAft>
                <a:spcPts val="0"/>
              </a:spcAft>
              <a:buClr>
                <a:schemeClr val="dk1"/>
              </a:buClr>
              <a:buSzPts val="1200"/>
              <a:buNone/>
              <a:defRPr sz="900"/>
            </a:lvl8pPr>
            <a:lvl9pPr lvl="8" algn="ctr">
              <a:lnSpc>
                <a:spcPct val="90000"/>
              </a:lnSpc>
              <a:spcBef>
                <a:spcPts val="375"/>
              </a:spcBef>
              <a:spcAft>
                <a:spcPts val="0"/>
              </a:spcAft>
              <a:buClr>
                <a:schemeClr val="dk1"/>
              </a:buClr>
              <a:buSzPts val="1200"/>
              <a:buNone/>
              <a:defRPr sz="900"/>
            </a:lvl9pPr>
          </a:lstStyle>
          <a:p>
            <a:endParaRPr/>
          </a:p>
        </p:txBody>
      </p:sp>
      <p:sp>
        <p:nvSpPr>
          <p:cNvPr id="17" name="Google Shape;17;p6"/>
          <p:cNvSpPr txBox="1">
            <a:spLocks noGrp="1"/>
          </p:cNvSpPr>
          <p:nvPr>
            <p:ph type="body" idx="2"/>
          </p:nvPr>
        </p:nvSpPr>
        <p:spPr>
          <a:xfrm>
            <a:off x="5189413" y="4826979"/>
            <a:ext cx="6713419" cy="1108563"/>
          </a:xfrm>
          <a:prstGeom prst="rect">
            <a:avLst/>
          </a:prstGeom>
          <a:noFill/>
          <a:ln>
            <a:noFill/>
          </a:ln>
        </p:spPr>
        <p:txBody>
          <a:bodyPr spcFirstLastPara="1" lIns="91425" tIns="45700" rIns="91425" bIns="45700">
            <a:normAutofit/>
          </a:bodyPr>
          <a:lstStyle>
            <a:lvl1pPr marL="342900" lvl="0" indent="-171450" algn="r">
              <a:lnSpc>
                <a:spcPct val="90000"/>
              </a:lnSpc>
              <a:spcBef>
                <a:spcPts val="0"/>
              </a:spcBef>
              <a:spcAft>
                <a:spcPts val="0"/>
              </a:spcAft>
              <a:buClr>
                <a:srgbClr val="1C1573"/>
              </a:buClr>
              <a:buSzPts val="1700"/>
              <a:buNone/>
              <a:defRPr sz="1275">
                <a:solidFill>
                  <a:srgbClr val="1C1573"/>
                </a:solidFill>
                <a:latin typeface="Helvetica Neue"/>
                <a:ea typeface="Helvetica Neue"/>
                <a:cs typeface="Helvetica Neue"/>
                <a:sym typeface="Helvetica Neue"/>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799253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00"/>
                                        <p:tgtEl>
                                          <p:spTgt spid="6"/>
                                        </p:tgtEl>
                                      </p:cBhvr>
                                    </p:animEffect>
                                  </p:childTnLst>
                                </p:cTn>
                              </p:par>
                            </p:childTnLst>
                          </p:cTn>
                        </p:par>
                        <p:par>
                          <p:cTn id="8" fill="hold">
                            <p:stCondLst>
                              <p:cond delay="12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300"/>
                                        <p:tgtEl>
                                          <p:spTgt spid="8"/>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20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2397061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23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4035516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24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6854334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25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7590135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26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726978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27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44296535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28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8026083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29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9447989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30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874791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152400"/>
            <a:ext cx="11040533" cy="533400"/>
          </a:xfrm>
        </p:spPr>
        <p:txBody>
          <a:bodyPr/>
          <a:lstStyle/>
          <a:p>
            <a:r>
              <a:rPr lang="en-US"/>
              <a:t>Click to edit Master title style</a:t>
            </a:r>
          </a:p>
        </p:txBody>
      </p:sp>
      <p:sp>
        <p:nvSpPr>
          <p:cNvPr id="3" name="Text Placeholder 2"/>
          <p:cNvSpPr>
            <a:spLocks noGrp="1"/>
          </p:cNvSpPr>
          <p:nvPr>
            <p:ph type="body" sz="half" idx="1"/>
          </p:nvPr>
        </p:nvSpPr>
        <p:spPr>
          <a:xfrm>
            <a:off x="548217" y="1143000"/>
            <a:ext cx="5444067"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484" y="1143000"/>
            <a:ext cx="5444067"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04327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31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58827732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32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3977618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33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4506109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34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2024792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35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9060333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36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5005336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37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30403714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38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48129064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39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32223610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40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65487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508000" y="152400"/>
            <a:ext cx="11040533" cy="533400"/>
          </a:xfrm>
        </p:spPr>
        <p:txBody>
          <a:bodyPr/>
          <a:lstStyle/>
          <a:p>
            <a:r>
              <a:rPr lang="en-US"/>
              <a:t>Click to edit Master title style</a:t>
            </a:r>
            <a:endParaRPr lang="en-IN"/>
          </a:p>
        </p:txBody>
      </p:sp>
      <p:sp>
        <p:nvSpPr>
          <p:cNvPr id="3" name="Table Placeholder 2"/>
          <p:cNvSpPr>
            <a:spLocks noGrp="1"/>
          </p:cNvSpPr>
          <p:nvPr>
            <p:ph type="tbl" idx="1"/>
          </p:nvPr>
        </p:nvSpPr>
        <p:spPr>
          <a:xfrm>
            <a:off x="548218" y="1143000"/>
            <a:ext cx="11091333" cy="5181600"/>
          </a:xfrm>
        </p:spPr>
        <p:txBody>
          <a:bodyPr/>
          <a:lstStyle/>
          <a:p>
            <a:endParaRPr lang="en-IN"/>
          </a:p>
        </p:txBody>
      </p:sp>
    </p:spTree>
    <p:extLst>
      <p:ext uri="{BB962C8B-B14F-4D97-AF65-F5344CB8AC3E}">
        <p14:creationId xmlns:p14="http://schemas.microsoft.com/office/powerpoint/2010/main" val="306840978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41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7504061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93472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8" name="Group 10"/>
          <p:cNvGrpSpPr>
            <a:grpSpLocks/>
          </p:cNvGrpSpPr>
          <p:nvPr/>
        </p:nvGrpSpPr>
        <p:grpSpPr bwMode="auto">
          <a:xfrm>
            <a:off x="2844800" y="6553200"/>
            <a:ext cx="93472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sp>
        <p:nvSpPr>
          <p:cNvPr id="13" name="TextBox 12"/>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9557975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1" y="3902076"/>
            <a:ext cx="4533900" cy="2949575"/>
            <a:chOff x="0" y="2458"/>
            <a:chExt cx="2142" cy="1858"/>
          </a:xfrm>
        </p:grpSpPr>
        <p:sp>
          <p:nvSpPr>
            <p:cNvPr id="5" name="Freeform 3"/>
            <p:cNvSpPr>
              <a:spLocks/>
            </p:cNvSpPr>
            <p:nvPr/>
          </p:nvSpPr>
          <p:spPr bwMode="ltGray">
            <a:xfrm>
              <a:off x="0" y="2508"/>
              <a:ext cx="2142" cy="1804"/>
            </a:xfrm>
            <a:custGeom>
              <a:avLst/>
              <a:gdLst/>
              <a:ahLst/>
              <a:cxnLst>
                <a:cxn ang="0">
                  <a:pos x="329" y="66"/>
                </a:cxn>
                <a:cxn ang="0">
                  <a:pos x="161" y="30"/>
                </a:cxn>
                <a:cxn ang="0">
                  <a:pos x="0" y="0"/>
                </a:cxn>
                <a:cxn ang="0">
                  <a:pos x="0" y="12"/>
                </a:cxn>
                <a:cxn ang="0">
                  <a:pos x="161" y="42"/>
                </a:cxn>
                <a:cxn ang="0">
                  <a:pos x="323" y="78"/>
                </a:cxn>
                <a:cxn ang="0">
                  <a:pos x="556" y="150"/>
                </a:cxn>
                <a:cxn ang="0">
                  <a:pos x="777" y="245"/>
                </a:cxn>
                <a:cxn ang="0">
                  <a:pos x="993" y="365"/>
                </a:cxn>
                <a:cxn ang="0">
                  <a:pos x="1196" y="503"/>
                </a:cxn>
                <a:cxn ang="0">
                  <a:pos x="1381" y="653"/>
                </a:cxn>
                <a:cxn ang="0">
                  <a:pos x="1555" y="827"/>
                </a:cxn>
                <a:cxn ang="0">
                  <a:pos x="1710" y="1019"/>
                </a:cxn>
                <a:cxn ang="0">
                  <a:pos x="1854" y="1229"/>
                </a:cxn>
                <a:cxn ang="0">
                  <a:pos x="1937" y="1366"/>
                </a:cxn>
                <a:cxn ang="0">
                  <a:pos x="2009" y="1510"/>
                </a:cxn>
                <a:cxn ang="0">
                  <a:pos x="2069" y="1654"/>
                </a:cxn>
                <a:cxn ang="0">
                  <a:pos x="2123" y="1804"/>
                </a:cxn>
                <a:cxn ang="0">
                  <a:pos x="2135" y="1804"/>
                </a:cxn>
                <a:cxn ang="0">
                  <a:pos x="2081" y="1654"/>
                </a:cxn>
                <a:cxn ang="0">
                  <a:pos x="2021" y="1510"/>
                </a:cxn>
                <a:cxn ang="0">
                  <a:pos x="1949" y="1366"/>
                </a:cxn>
                <a:cxn ang="0">
                  <a:pos x="1866" y="1223"/>
                </a:cxn>
                <a:cxn ang="0">
                  <a:pos x="1722" y="1013"/>
                </a:cxn>
                <a:cxn ang="0">
                  <a:pos x="1561" y="821"/>
                </a:cxn>
                <a:cxn ang="0">
                  <a:pos x="1387" y="647"/>
                </a:cxn>
                <a:cxn ang="0">
                  <a:pos x="1202" y="491"/>
                </a:cxn>
                <a:cxn ang="0">
                  <a:pos x="999" y="353"/>
                </a:cxn>
                <a:cxn ang="0">
                  <a:pos x="783" y="239"/>
                </a:cxn>
                <a:cxn ang="0">
                  <a:pos x="562" y="138"/>
                </a:cxn>
                <a:cxn ang="0">
                  <a:pos x="329" y="66"/>
                </a:cxn>
                <a:cxn ang="0">
                  <a:pos x="329" y="66"/>
                </a:cxn>
              </a:cxnLst>
              <a:rect l="0" t="0" r="r" b="b"/>
              <a:pathLst>
                <a:path w="2135" h="1804">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rotWithShape="0">
              <a:gsLst>
                <a:gs pos="0">
                  <a:schemeClr val="bg1"/>
                </a:gs>
                <a:gs pos="50000">
                  <a:schemeClr val="bg2"/>
                </a:gs>
                <a:gs pos="100000">
                  <a:schemeClr val="bg1"/>
                </a:gs>
              </a:gsLst>
              <a:lin ang="2700000" scaled="1"/>
            </a:gradFill>
            <a:ln w="9525">
              <a:noFill/>
              <a:round/>
              <a:headEnd/>
              <a:tailEnd/>
            </a:ln>
          </p:spPr>
          <p:txBody>
            <a:bodyPr/>
            <a:lstStyle/>
            <a:p>
              <a:pPr eaLnBrk="0" fontAlgn="base" hangingPunct="0">
                <a:spcBef>
                  <a:spcPct val="0"/>
                </a:spcBef>
                <a:spcAft>
                  <a:spcPct val="0"/>
                </a:spcAft>
                <a:defRPr/>
              </a:pPr>
              <a:endParaRPr lang="en-US" sz="1800">
                <a:solidFill>
                  <a:srgbClr val="FFFFFF"/>
                </a:solidFill>
              </a:endParaRPr>
            </a:p>
          </p:txBody>
        </p:sp>
        <p:sp>
          <p:nvSpPr>
            <p:cNvPr id="6" name="Freeform 4"/>
            <p:cNvSpPr>
              <a:spLocks/>
            </p:cNvSpPr>
            <p:nvPr/>
          </p:nvSpPr>
          <p:spPr bwMode="hidden">
            <a:xfrm>
              <a:off x="0" y="2458"/>
              <a:ext cx="1854" cy="1858"/>
            </a:xfrm>
            <a:custGeom>
              <a:avLst/>
              <a:gdLst/>
              <a:ahLst/>
              <a:cxnLst>
                <a:cxn ang="0">
                  <a:pos x="1854" y="1858"/>
                </a:cxn>
                <a:cxn ang="0">
                  <a:pos x="0" y="1858"/>
                </a:cxn>
                <a:cxn ang="0">
                  <a:pos x="0" y="0"/>
                </a:cxn>
                <a:cxn ang="0">
                  <a:pos x="1854" y="1858"/>
                </a:cxn>
                <a:cxn ang="0">
                  <a:pos x="1854" y="1858"/>
                </a:cxn>
              </a:cxnLst>
              <a:rect l="0" t="0" r="r" b="b"/>
              <a:pathLst>
                <a:path w="1854" h="1858">
                  <a:moveTo>
                    <a:pt x="1854" y="1858"/>
                  </a:moveTo>
                  <a:lnTo>
                    <a:pt x="0" y="1858"/>
                  </a:lnTo>
                  <a:lnTo>
                    <a:pt x="0" y="0"/>
                  </a:lnTo>
                  <a:lnTo>
                    <a:pt x="1854" y="1858"/>
                  </a:lnTo>
                  <a:lnTo>
                    <a:pt x="1854" y="1858"/>
                  </a:lnTo>
                  <a:close/>
                </a:path>
              </a:pathLst>
            </a:custGeom>
            <a:gradFill rotWithShape="0">
              <a:gsLst>
                <a:gs pos="0">
                  <a:schemeClr val="bg2"/>
                </a:gs>
                <a:gs pos="50000">
                  <a:schemeClr val="bg1"/>
                </a:gs>
                <a:gs pos="100000">
                  <a:schemeClr val="bg2"/>
                </a:gs>
              </a:gsLst>
              <a:lin ang="18900000" scaled="1"/>
            </a:gradFill>
            <a:ln w="9525">
              <a:noFill/>
              <a:round/>
              <a:headEnd/>
              <a:tailEnd/>
            </a:ln>
          </p:spPr>
          <p:txBody>
            <a:bodyPr/>
            <a:lstStyle/>
            <a:p>
              <a:pPr eaLnBrk="0" fontAlgn="base" hangingPunct="0">
                <a:spcBef>
                  <a:spcPct val="0"/>
                </a:spcBef>
                <a:spcAft>
                  <a:spcPct val="0"/>
                </a:spcAft>
                <a:defRPr/>
              </a:pPr>
              <a:endParaRPr lang="en-US" sz="1800">
                <a:solidFill>
                  <a:srgbClr val="FFFFFF"/>
                </a:solidFill>
              </a:endParaRPr>
            </a:p>
          </p:txBody>
        </p:sp>
        <p:sp>
          <p:nvSpPr>
            <p:cNvPr id="7" name="Freeform 5"/>
            <p:cNvSpPr>
              <a:spLocks/>
            </p:cNvSpPr>
            <p:nvPr/>
          </p:nvSpPr>
          <p:spPr bwMode="ltGray">
            <a:xfrm>
              <a:off x="0" y="2735"/>
              <a:ext cx="1745" cy="1577"/>
            </a:xfrm>
            <a:custGeom>
              <a:avLst/>
              <a:gdLst/>
              <a:ahLst/>
              <a:cxnLst>
                <a:cxn ang="0">
                  <a:pos x="1640" y="1377"/>
                </a:cxn>
                <a:cxn ang="0">
                  <a:pos x="1692" y="1479"/>
                </a:cxn>
                <a:cxn ang="0">
                  <a:pos x="1732" y="1577"/>
                </a:cxn>
                <a:cxn ang="0">
                  <a:pos x="1745" y="1577"/>
                </a:cxn>
                <a:cxn ang="0">
                  <a:pos x="1703" y="1469"/>
                </a:cxn>
                <a:cxn ang="0">
                  <a:pos x="1649" y="1367"/>
                </a:cxn>
                <a:cxn ang="0">
                  <a:pos x="1535" y="1157"/>
                </a:cxn>
                <a:cxn ang="0">
                  <a:pos x="1395" y="951"/>
                </a:cxn>
                <a:cxn ang="0">
                  <a:pos x="1236" y="756"/>
                </a:cxn>
                <a:cxn ang="0">
                  <a:pos x="1061" y="582"/>
                </a:cxn>
                <a:cxn ang="0">
                  <a:pos x="876" y="426"/>
                </a:cxn>
                <a:cxn ang="0">
                  <a:pos x="672" y="294"/>
                </a:cxn>
                <a:cxn ang="0">
                  <a:pos x="455" y="174"/>
                </a:cxn>
                <a:cxn ang="0">
                  <a:pos x="234" y="78"/>
                </a:cxn>
                <a:cxn ang="0">
                  <a:pos x="0" y="0"/>
                </a:cxn>
                <a:cxn ang="0">
                  <a:pos x="0" y="12"/>
                </a:cxn>
                <a:cxn ang="0">
                  <a:pos x="222" y="89"/>
                </a:cxn>
                <a:cxn ang="0">
                  <a:pos x="446" y="185"/>
                </a:cxn>
                <a:cxn ang="0">
                  <a:pos x="662" y="305"/>
                </a:cxn>
                <a:cxn ang="0">
                  <a:pos x="866" y="437"/>
                </a:cxn>
                <a:cxn ang="0">
                  <a:pos x="1052" y="593"/>
                </a:cxn>
                <a:cxn ang="0">
                  <a:pos x="1226" y="767"/>
                </a:cxn>
                <a:cxn ang="0">
                  <a:pos x="1385" y="960"/>
                </a:cxn>
                <a:cxn ang="0">
                  <a:pos x="1526" y="1167"/>
                </a:cxn>
                <a:cxn ang="0">
                  <a:pos x="1640" y="1377"/>
                </a:cxn>
              </a:cxnLst>
              <a:rect l="0" t="0" r="r" b="b"/>
              <a:pathLst>
                <a:path w="1745" h="1577">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rotWithShape="0">
              <a:gsLst>
                <a:gs pos="0">
                  <a:schemeClr val="bg1"/>
                </a:gs>
                <a:gs pos="50000">
                  <a:schemeClr val="bg2"/>
                </a:gs>
                <a:gs pos="100000">
                  <a:schemeClr val="bg1"/>
                </a:gs>
              </a:gsLst>
              <a:lin ang="2700000" scaled="1"/>
            </a:gradFill>
            <a:ln w="9525">
              <a:noFill/>
              <a:round/>
              <a:headEnd/>
              <a:tailEnd/>
            </a:ln>
          </p:spPr>
          <p:txBody>
            <a:bodyPr/>
            <a:lstStyle/>
            <a:p>
              <a:pPr eaLnBrk="0" fontAlgn="base" hangingPunct="0">
                <a:spcBef>
                  <a:spcPct val="0"/>
                </a:spcBef>
                <a:spcAft>
                  <a:spcPct val="0"/>
                </a:spcAft>
                <a:defRPr/>
              </a:pPr>
              <a:endParaRPr lang="en-US" sz="1800">
                <a:solidFill>
                  <a:srgbClr val="FFFFFF"/>
                </a:solidFill>
              </a:endParaRPr>
            </a:p>
          </p:txBody>
        </p:sp>
        <p:sp>
          <p:nvSpPr>
            <p:cNvPr id="8" name="Freeform 6"/>
            <p:cNvSpPr>
              <a:spLocks/>
            </p:cNvSpPr>
            <p:nvPr/>
          </p:nvSpPr>
          <p:spPr bwMode="ltGray">
            <a:xfrm>
              <a:off x="0" y="2544"/>
              <a:ext cx="1745" cy="1768"/>
            </a:xfrm>
            <a:custGeom>
              <a:avLst/>
              <a:gdLst/>
              <a:ahLst/>
              <a:cxnLst>
                <a:cxn ang="0">
                  <a:pos x="0" y="0"/>
                </a:cxn>
                <a:cxn ang="0">
                  <a:pos x="0" y="12"/>
                </a:cxn>
                <a:cxn ang="0">
                  <a:pos x="210" y="88"/>
                </a:cxn>
                <a:cxn ang="0">
                  <a:pos x="426" y="190"/>
                </a:cxn>
                <a:cxn ang="0">
                  <a:pos x="630" y="304"/>
                </a:cxn>
                <a:cxn ang="0">
                  <a:pos x="818" y="442"/>
                </a:cxn>
                <a:cxn ang="0">
                  <a:pos x="998" y="592"/>
                </a:cxn>
                <a:cxn ang="0">
                  <a:pos x="1164" y="766"/>
                </a:cxn>
                <a:cxn ang="0">
                  <a:pos x="1310" y="942"/>
                </a:cxn>
                <a:cxn ang="0">
                  <a:pos x="1454" y="1146"/>
                </a:cxn>
                <a:cxn ang="0">
                  <a:pos x="1536" y="1298"/>
                </a:cxn>
                <a:cxn ang="0">
                  <a:pos x="1614" y="1456"/>
                </a:cxn>
                <a:cxn ang="0">
                  <a:pos x="1682" y="1616"/>
                </a:cxn>
                <a:cxn ang="0">
                  <a:pos x="1733" y="1768"/>
                </a:cxn>
                <a:cxn ang="0">
                  <a:pos x="1745" y="1768"/>
                </a:cxn>
                <a:cxn ang="0">
                  <a:pos x="1691" y="1606"/>
                </a:cxn>
                <a:cxn ang="0">
                  <a:pos x="1623" y="1445"/>
                </a:cxn>
                <a:cxn ang="0">
                  <a:pos x="1547" y="1288"/>
                </a:cxn>
                <a:cxn ang="0">
                  <a:pos x="1463" y="1136"/>
                </a:cxn>
                <a:cxn ang="0">
                  <a:pos x="1320" y="932"/>
                </a:cxn>
                <a:cxn ang="0">
                  <a:pos x="1173" y="755"/>
                </a:cxn>
                <a:cxn ang="0">
                  <a:pos x="1008" y="581"/>
                </a:cxn>
                <a:cxn ang="0">
                  <a:pos x="827" y="431"/>
                </a:cxn>
                <a:cxn ang="0">
                  <a:pos x="642" y="293"/>
                </a:cxn>
                <a:cxn ang="0">
                  <a:pos x="437" y="179"/>
                </a:cxn>
                <a:cxn ang="0">
                  <a:pos x="222" y="78"/>
                </a:cxn>
                <a:cxn ang="0">
                  <a:pos x="0" y="0"/>
                </a:cxn>
                <a:cxn ang="0">
                  <a:pos x="0" y="0"/>
                </a:cxn>
              </a:cxnLst>
              <a:rect l="0" t="0" r="r" b="b"/>
              <a:pathLst>
                <a:path w="1745" h="1768">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rotWithShape="0">
              <a:gsLst>
                <a:gs pos="0">
                  <a:schemeClr val="bg1"/>
                </a:gs>
                <a:gs pos="50000">
                  <a:schemeClr val="bg2"/>
                </a:gs>
                <a:gs pos="100000">
                  <a:schemeClr val="bg1"/>
                </a:gs>
              </a:gsLst>
              <a:lin ang="2700000" scaled="1"/>
            </a:gradFill>
            <a:ln w="9525">
              <a:noFill/>
              <a:round/>
              <a:headEnd/>
              <a:tailEnd/>
            </a:ln>
          </p:spPr>
          <p:txBody>
            <a:bodyPr/>
            <a:lstStyle/>
            <a:p>
              <a:pPr eaLnBrk="0" fontAlgn="base" hangingPunct="0">
                <a:spcBef>
                  <a:spcPct val="0"/>
                </a:spcBef>
                <a:spcAft>
                  <a:spcPct val="0"/>
                </a:spcAft>
                <a:defRPr/>
              </a:pPr>
              <a:endParaRPr lang="en-US" sz="1800">
                <a:solidFill>
                  <a:srgbClr val="FFFFFF"/>
                </a:solidFill>
              </a:endParaRPr>
            </a:p>
          </p:txBody>
        </p:sp>
        <p:sp>
          <p:nvSpPr>
            <p:cNvPr id="9" name="Oval 7"/>
            <p:cNvSpPr>
              <a:spLocks noChangeArrowheads="1"/>
            </p:cNvSpPr>
            <p:nvPr/>
          </p:nvSpPr>
          <p:spPr bwMode="ltGray">
            <a:xfrm>
              <a:off x="209" y="2784"/>
              <a:ext cx="86" cy="86"/>
            </a:xfrm>
            <a:prstGeom prst="ellipse">
              <a:avLst/>
            </a:prstGeom>
            <a:gradFill rotWithShape="0">
              <a:gsLst>
                <a:gs pos="0">
                  <a:schemeClr val="bg2"/>
                </a:gs>
                <a:gs pos="100000">
                  <a:schemeClr val="bg1"/>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0" fontAlgn="base" hangingPunct="0">
                <a:spcBef>
                  <a:spcPct val="0"/>
                </a:spcBef>
                <a:spcAft>
                  <a:spcPct val="0"/>
                </a:spcAft>
              </a:pPr>
              <a:endParaRPr lang="en-US" altLang="en-US" sz="1800" smtClean="0">
                <a:solidFill>
                  <a:srgbClr val="FFFFFF"/>
                </a:solidFill>
              </a:endParaRPr>
            </a:p>
          </p:txBody>
        </p:sp>
        <p:sp>
          <p:nvSpPr>
            <p:cNvPr id="10" name="Oval 8"/>
            <p:cNvSpPr>
              <a:spLocks noChangeArrowheads="1"/>
            </p:cNvSpPr>
            <p:nvPr/>
          </p:nvSpPr>
          <p:spPr bwMode="ltGray">
            <a:xfrm>
              <a:off x="1536" y="3884"/>
              <a:ext cx="92" cy="92"/>
            </a:xfrm>
            <a:prstGeom prst="ellipse">
              <a:avLst/>
            </a:prstGeom>
            <a:gradFill rotWithShape="0">
              <a:gsLst>
                <a:gs pos="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0" fontAlgn="base" hangingPunct="0">
                <a:spcBef>
                  <a:spcPct val="0"/>
                </a:spcBef>
                <a:spcAft>
                  <a:spcPct val="0"/>
                </a:spcAft>
              </a:pPr>
              <a:endParaRPr lang="en-US" altLang="en-US" sz="1800" smtClean="0">
                <a:solidFill>
                  <a:srgbClr val="FFFFFF"/>
                </a:solidFill>
              </a:endParaRPr>
            </a:p>
          </p:txBody>
        </p:sp>
        <p:sp>
          <p:nvSpPr>
            <p:cNvPr id="11" name="Oval 9"/>
            <p:cNvSpPr>
              <a:spLocks noChangeArrowheads="1"/>
            </p:cNvSpPr>
            <p:nvPr/>
          </p:nvSpPr>
          <p:spPr bwMode="ltGray">
            <a:xfrm>
              <a:off x="791" y="2723"/>
              <a:ext cx="121" cy="121"/>
            </a:xfrm>
            <a:prstGeom prst="ellipse">
              <a:avLst/>
            </a:prstGeom>
            <a:gradFill rotWithShape="0">
              <a:gsLst>
                <a:gs pos="0">
                  <a:schemeClr val="bg2"/>
                </a:gs>
                <a:gs pos="100000">
                  <a:schemeClr val="bg1"/>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0" fontAlgn="base" hangingPunct="0">
                <a:spcBef>
                  <a:spcPct val="0"/>
                </a:spcBef>
                <a:spcAft>
                  <a:spcPct val="0"/>
                </a:spcAft>
              </a:pPr>
              <a:endParaRPr lang="en-US" altLang="en-US" sz="1800" smtClean="0">
                <a:solidFill>
                  <a:srgbClr val="FFFFFF"/>
                </a:solidFill>
              </a:endParaRPr>
            </a:p>
          </p:txBody>
        </p:sp>
      </p:grpSp>
      <p:sp>
        <p:nvSpPr>
          <p:cNvPr id="15370" name="Rectangle 10"/>
          <p:cNvSpPr>
            <a:spLocks noGrp="1" noChangeArrowheads="1"/>
          </p:cNvSpPr>
          <p:nvPr>
            <p:ph type="ctrTitle" sz="quarter"/>
          </p:nvPr>
        </p:nvSpPr>
        <p:spPr>
          <a:xfrm>
            <a:off x="914400" y="1873250"/>
            <a:ext cx="10363200" cy="1555750"/>
          </a:xfrm>
        </p:spPr>
        <p:txBody>
          <a:bodyPr/>
          <a:lstStyle>
            <a:lvl1pPr>
              <a:defRPr sz="4800"/>
            </a:lvl1pPr>
          </a:lstStyle>
          <a:p>
            <a:r>
              <a:rPr lang="en-US"/>
              <a:t>Click to edit Master title style</a:t>
            </a:r>
          </a:p>
        </p:txBody>
      </p:sp>
      <p:sp>
        <p:nvSpPr>
          <p:cNvPr id="15371" name="Rectangle 11"/>
          <p:cNvSpPr>
            <a:spLocks noGrp="1" noChangeArrowheads="1"/>
          </p:cNvSpPr>
          <p:nvPr>
            <p:ph type="subTitle" sz="quarter" idx="1"/>
          </p:nvPr>
        </p:nvSpPr>
        <p:spPr>
          <a:xfrm>
            <a:off x="1828800" y="3886200"/>
            <a:ext cx="8534400" cy="1752600"/>
          </a:xfrm>
        </p:spPr>
        <p:txBody>
          <a:bodyPr/>
          <a:lstStyle>
            <a:lvl1pPr marL="0" indent="0" algn="ctr">
              <a:buFont typeface="Wingdings" pitchFamily="2" charset="2"/>
              <a:buNone/>
              <a:defRPr/>
            </a:lvl1pPr>
          </a:lstStyle>
          <a:p>
            <a:r>
              <a:rPr lang="en-US"/>
              <a:t>Click to edit Master subtitle style</a:t>
            </a:r>
          </a:p>
        </p:txBody>
      </p:sp>
      <p:sp>
        <p:nvSpPr>
          <p:cNvPr id="12" name="Rectangle 12"/>
          <p:cNvSpPr>
            <a:spLocks noGrp="1" noChangeArrowheads="1"/>
          </p:cNvSpPr>
          <p:nvPr>
            <p:ph type="dt" sz="quarter" idx="10"/>
          </p:nvPr>
        </p:nvSpPr>
        <p:spPr/>
        <p:txBody>
          <a:bodyPr/>
          <a:lstStyle>
            <a:lvl1pPr>
              <a:defRPr/>
            </a:lvl1pPr>
          </a:lstStyle>
          <a:p>
            <a:pPr>
              <a:defRPr/>
            </a:pPr>
            <a:endParaRPr lang="en-US">
              <a:solidFill>
                <a:srgbClr val="FFFFFF"/>
              </a:solidFill>
            </a:endParaRPr>
          </a:p>
        </p:txBody>
      </p:sp>
      <p:sp>
        <p:nvSpPr>
          <p:cNvPr id="13" name="Rectangle 13"/>
          <p:cNvSpPr>
            <a:spLocks noGrp="1" noChangeArrowheads="1"/>
          </p:cNvSpPr>
          <p:nvPr>
            <p:ph type="ftr" sz="quarter" idx="11"/>
          </p:nvPr>
        </p:nvSpPr>
        <p:spPr/>
        <p:txBody>
          <a:bodyPr/>
          <a:lstStyle>
            <a:lvl1pPr>
              <a:defRPr/>
            </a:lvl1pPr>
          </a:lstStyle>
          <a:p>
            <a:pPr>
              <a:defRPr/>
            </a:pPr>
            <a:endParaRPr lang="en-US">
              <a:solidFill>
                <a:srgbClr val="FFFFFF"/>
              </a:solidFill>
            </a:endParaRPr>
          </a:p>
        </p:txBody>
      </p:sp>
      <p:sp>
        <p:nvSpPr>
          <p:cNvPr id="14" name="Rectangle 14"/>
          <p:cNvSpPr>
            <a:spLocks noGrp="1" noChangeArrowheads="1"/>
          </p:cNvSpPr>
          <p:nvPr>
            <p:ph type="sldNum" sz="quarter" idx="12"/>
          </p:nvPr>
        </p:nvSpPr>
        <p:spPr/>
        <p:txBody>
          <a:bodyPr/>
          <a:lstStyle>
            <a:lvl1pPr>
              <a:defRPr/>
            </a:lvl1pPr>
          </a:lstStyle>
          <a:p>
            <a:fld id="{196A48C3-5D56-4040-A383-7CA54443B5F8}"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152632389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2"/>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3"/>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4"/>
          <p:cNvSpPr>
            <a:spLocks noGrp="1" noChangeArrowheads="1"/>
          </p:cNvSpPr>
          <p:nvPr>
            <p:ph type="sldNum" sz="quarter" idx="12"/>
          </p:nvPr>
        </p:nvSpPr>
        <p:spPr>
          <a:ln/>
        </p:spPr>
        <p:txBody>
          <a:bodyPr/>
          <a:lstStyle>
            <a:lvl1pPr>
              <a:defRPr/>
            </a:lvl1pPr>
          </a:lstStyle>
          <a:p>
            <a:fld id="{EC2A7C3D-8789-4430-BE23-2329B2E57472}"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227785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2"/>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3"/>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4"/>
          <p:cNvSpPr>
            <a:spLocks noGrp="1" noChangeArrowheads="1"/>
          </p:cNvSpPr>
          <p:nvPr>
            <p:ph type="sldNum" sz="quarter" idx="12"/>
          </p:nvPr>
        </p:nvSpPr>
        <p:spPr>
          <a:ln/>
        </p:spPr>
        <p:txBody>
          <a:bodyPr/>
          <a:lstStyle>
            <a:lvl1pPr>
              <a:defRPr/>
            </a:lvl1pPr>
          </a:lstStyle>
          <a:p>
            <a:fld id="{2C9DBC38-E04D-47B3-98D6-4AF1F9846CC7}"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362523668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2"/>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13"/>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14"/>
          <p:cNvSpPr>
            <a:spLocks noGrp="1" noChangeArrowheads="1"/>
          </p:cNvSpPr>
          <p:nvPr>
            <p:ph type="sldNum" sz="quarter" idx="12"/>
          </p:nvPr>
        </p:nvSpPr>
        <p:spPr>
          <a:ln/>
        </p:spPr>
        <p:txBody>
          <a:bodyPr/>
          <a:lstStyle>
            <a:lvl1pPr>
              <a:defRPr/>
            </a:lvl1pPr>
          </a:lstStyle>
          <a:p>
            <a:fld id="{9E7ACD2F-D6E7-4672-9F8D-2310A1A4329E}"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130257052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2"/>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8" name="Rectangle 13"/>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9" name="Rectangle 14"/>
          <p:cNvSpPr>
            <a:spLocks noGrp="1" noChangeArrowheads="1"/>
          </p:cNvSpPr>
          <p:nvPr>
            <p:ph type="sldNum" sz="quarter" idx="12"/>
          </p:nvPr>
        </p:nvSpPr>
        <p:spPr>
          <a:ln/>
        </p:spPr>
        <p:txBody>
          <a:bodyPr/>
          <a:lstStyle>
            <a:lvl1pPr>
              <a:defRPr/>
            </a:lvl1pPr>
          </a:lstStyle>
          <a:p>
            <a:fld id="{D570B45F-E749-493F-BA48-B2E7E4E97773}"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324462105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2"/>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4" name="Rectangle 13"/>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5" name="Rectangle 14"/>
          <p:cNvSpPr>
            <a:spLocks noGrp="1" noChangeArrowheads="1"/>
          </p:cNvSpPr>
          <p:nvPr>
            <p:ph type="sldNum" sz="quarter" idx="12"/>
          </p:nvPr>
        </p:nvSpPr>
        <p:spPr>
          <a:ln/>
        </p:spPr>
        <p:txBody>
          <a:bodyPr/>
          <a:lstStyle>
            <a:lvl1pPr>
              <a:defRPr/>
            </a:lvl1pPr>
          </a:lstStyle>
          <a:p>
            <a:fld id="{EEB28E20-70E0-490E-87E6-848E9AC6F9A1}"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367523608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2"/>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3" name="Rectangle 13"/>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4" name="Rectangle 14"/>
          <p:cNvSpPr>
            <a:spLocks noGrp="1" noChangeArrowheads="1"/>
          </p:cNvSpPr>
          <p:nvPr>
            <p:ph type="sldNum" sz="quarter" idx="12"/>
          </p:nvPr>
        </p:nvSpPr>
        <p:spPr>
          <a:ln/>
        </p:spPr>
        <p:txBody>
          <a:bodyPr/>
          <a:lstStyle>
            <a:lvl1pPr>
              <a:defRPr/>
            </a:lvl1pPr>
          </a:lstStyle>
          <a:p>
            <a:fld id="{C424FD17-9D31-4EFB-862D-23B20B945F19}"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32400597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2"/>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13"/>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14"/>
          <p:cNvSpPr>
            <a:spLocks noGrp="1" noChangeArrowheads="1"/>
          </p:cNvSpPr>
          <p:nvPr>
            <p:ph type="sldNum" sz="quarter" idx="12"/>
          </p:nvPr>
        </p:nvSpPr>
        <p:spPr>
          <a:ln/>
        </p:spPr>
        <p:txBody>
          <a:bodyPr/>
          <a:lstStyle>
            <a:lvl1pPr>
              <a:defRPr/>
            </a:lvl1pPr>
          </a:lstStyle>
          <a:p>
            <a:fld id="{3B45FDD4-B78C-4BAE-B470-FD8BD7BB5593}"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1560988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0"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a:xfrm>
            <a:off x="4145280" y="6377940"/>
            <a:ext cx="3901440" cy="342900"/>
          </a:xfrm>
          <a:prstGeom prst="rect">
            <a:avLst/>
          </a:prstGeom>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a:xfrm>
            <a:off x="609600" y="6377940"/>
            <a:ext cx="280416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10/20/2023</a:t>
            </a:fld>
            <a:endParaRPr lang="en-US"/>
          </a:p>
        </p:txBody>
      </p:sp>
      <p:sp>
        <p:nvSpPr>
          <p:cNvPr id="7" name="Holder 7"/>
          <p:cNvSpPr>
            <a:spLocks noGrp="1"/>
          </p:cNvSpPr>
          <p:nvPr>
            <p:ph type="sldNum" sz="quarter" idx="7"/>
          </p:nvPr>
        </p:nvSpPr>
        <p:spPr>
          <a:xfrm>
            <a:off x="8778240" y="6377940"/>
            <a:ext cx="280416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66900264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2"/>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13"/>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14"/>
          <p:cNvSpPr>
            <a:spLocks noGrp="1" noChangeArrowheads="1"/>
          </p:cNvSpPr>
          <p:nvPr>
            <p:ph type="sldNum" sz="quarter" idx="12"/>
          </p:nvPr>
        </p:nvSpPr>
        <p:spPr>
          <a:ln/>
        </p:spPr>
        <p:txBody>
          <a:bodyPr/>
          <a:lstStyle>
            <a:lvl1pPr>
              <a:defRPr/>
            </a:lvl1pPr>
          </a:lstStyle>
          <a:p>
            <a:fld id="{A999E12C-989C-4891-AF29-47E56A50FC0D}"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79540814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2"/>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3"/>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4"/>
          <p:cNvSpPr>
            <a:spLocks noGrp="1" noChangeArrowheads="1"/>
          </p:cNvSpPr>
          <p:nvPr>
            <p:ph type="sldNum" sz="quarter" idx="12"/>
          </p:nvPr>
        </p:nvSpPr>
        <p:spPr>
          <a:ln/>
        </p:spPr>
        <p:txBody>
          <a:bodyPr/>
          <a:lstStyle>
            <a:lvl1pPr>
              <a:defRPr/>
            </a:lvl1pPr>
          </a:lstStyle>
          <a:p>
            <a:fld id="{ACAD2351-88D7-47CB-ACAC-7A5C0A218F41}"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84713627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7813"/>
            <a:ext cx="2743200" cy="58531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7813"/>
            <a:ext cx="8026400" cy="58531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2"/>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3"/>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4"/>
          <p:cNvSpPr>
            <a:spLocks noGrp="1" noChangeArrowheads="1"/>
          </p:cNvSpPr>
          <p:nvPr>
            <p:ph type="sldNum" sz="quarter" idx="12"/>
          </p:nvPr>
        </p:nvSpPr>
        <p:spPr>
          <a:ln/>
        </p:spPr>
        <p:txBody>
          <a:bodyPr/>
          <a:lstStyle>
            <a:lvl1pPr>
              <a:defRPr/>
            </a:lvl1pPr>
          </a:lstStyle>
          <a:p>
            <a:fld id="{8DF16681-E1D8-4F47-8DE6-F32D9FBEBDFB}"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1555123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197600" y="1600201"/>
            <a:ext cx="53848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2"/>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13"/>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14"/>
          <p:cNvSpPr>
            <a:spLocks noGrp="1" noChangeArrowheads="1"/>
          </p:cNvSpPr>
          <p:nvPr>
            <p:ph type="sldNum" sz="quarter" idx="12"/>
          </p:nvPr>
        </p:nvSpPr>
        <p:spPr>
          <a:ln/>
        </p:spPr>
        <p:txBody>
          <a:bodyPr/>
          <a:lstStyle>
            <a:lvl1pPr>
              <a:defRPr/>
            </a:lvl1pPr>
          </a:lstStyle>
          <a:p>
            <a:fld id="{A36553B4-B462-4D1E-B2E9-1EC2E8969B19}"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98053408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600201"/>
            <a:ext cx="53848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97600" y="1600201"/>
            <a:ext cx="5384800" cy="2189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197600" y="3941763"/>
            <a:ext cx="5384800" cy="218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12"/>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7" name="Rectangle 13"/>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8" name="Rectangle 14"/>
          <p:cNvSpPr>
            <a:spLocks noGrp="1" noChangeArrowheads="1"/>
          </p:cNvSpPr>
          <p:nvPr>
            <p:ph type="sldNum" sz="quarter" idx="12"/>
          </p:nvPr>
        </p:nvSpPr>
        <p:spPr>
          <a:ln/>
        </p:spPr>
        <p:txBody>
          <a:bodyPr/>
          <a:lstStyle>
            <a:lvl1pPr>
              <a:defRPr/>
            </a:lvl1pPr>
          </a:lstStyle>
          <a:p>
            <a:fld id="{6AFFD442-5C70-47A2-A8BA-7BCF0DC31B8B}"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2916941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pPr>
              <a:defRPr/>
            </a:pPr>
            <a:endParaRPr lang="en-US"/>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pPr>
              <a:defRPr/>
            </a:pPr>
            <a:r>
              <a:rPr lang="en-US"/>
              <a:t>IS ZC464, Machine Learning</a:t>
            </a:r>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pPr>
              <a:defRPr/>
            </a:pPr>
            <a:fld id="{60DB935C-A2BB-404C-A6C5-67E9068028EC}" type="slidenum">
              <a:rPr lang="en-US" smtClean="0"/>
              <a:pPr>
                <a:defRPr/>
              </a:pPr>
              <a:t>‹#›</a:t>
            </a:fld>
            <a:endParaRPr lang="en-US"/>
          </a:p>
        </p:txBody>
      </p:sp>
    </p:spTree>
    <p:extLst>
      <p:ext uri="{BB962C8B-B14F-4D97-AF65-F5344CB8AC3E}">
        <p14:creationId xmlns:p14="http://schemas.microsoft.com/office/powerpoint/2010/main" val="920653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_one">
    <p:spTree>
      <p:nvGrpSpPr>
        <p:cNvPr id="1" name=""/>
        <p:cNvGrpSpPr/>
        <p:nvPr/>
      </p:nvGrpSpPr>
      <p:grpSpPr>
        <a:xfrm>
          <a:off x="0" y="0"/>
          <a:ext cx="0" cy="0"/>
          <a:chOff x="0" y="0"/>
          <a:chExt cx="0" cy="0"/>
        </a:xfrm>
      </p:grpSpPr>
      <p:sp>
        <p:nvSpPr>
          <p:cNvPr id="2" name="Do not remove" hidden="1">
            <a:extLst>
              <a:ext uri="{FF2B5EF4-FFF2-40B4-BE49-F238E27FC236}">
                <a16:creationId xmlns="" xmlns:a16="http://schemas.microsoft.com/office/drawing/2014/main" id="{05A86013-9C42-4BCF-AF6F-2688E6E33AE5}"/>
              </a:ext>
            </a:extLst>
          </p:cNvPr>
          <p:cNvSpPr/>
          <p:nvPr userDrawn="1">
            <p:custDataLst>
              <p:tags r:id="rId1"/>
            </p:custDataLst>
          </p:nvPr>
        </p:nvSpPr>
        <p:spPr>
          <a:xfrm>
            <a:off x="0" y="0"/>
            <a:ext cx="16933"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4" name="TextBox 3"/>
          <p:cNvSpPr txBox="1"/>
          <p:nvPr/>
        </p:nvSpPr>
        <p:spPr>
          <a:xfrm>
            <a:off x="10871200" y="6550025"/>
            <a:ext cx="1320800" cy="261610"/>
          </a:xfrm>
          <a:prstGeom prst="rect">
            <a:avLst/>
          </a:prstGeom>
          <a:noFill/>
        </p:spPr>
        <p:txBody>
          <a:bodyPr wrap="square">
            <a:spAutoFit/>
          </a:bodyPr>
          <a:lstStyle/>
          <a:p>
            <a:pPr algn="r">
              <a:defRPr/>
            </a:pPr>
            <a:r>
              <a:rPr lang="en-US" sz="1100" b="1" dirty="0">
                <a:solidFill>
                  <a:srgbClr val="101141"/>
                </a:solidFill>
                <a:latin typeface="Arial"/>
                <a:cs typeface="Arial"/>
              </a:rPr>
              <a:t>BITS </a:t>
            </a:r>
            <a:r>
              <a:rPr lang="en-US" sz="1100" dirty="0" err="1">
                <a:solidFill>
                  <a:srgbClr val="101141"/>
                </a:solidFill>
                <a:latin typeface="Arial"/>
                <a:cs typeface="Arial"/>
              </a:rPr>
              <a:t>Pilani</a:t>
            </a:r>
            <a:endParaRPr lang="en-US" sz="1100" dirty="0">
              <a:solidFill>
                <a:srgbClr val="101141"/>
              </a:solidFill>
              <a:latin typeface="Arial"/>
              <a:cs typeface="Arial"/>
            </a:endParaRP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userDrawn="1"/>
        </p:nvPicPr>
        <p:blipFill>
          <a:blip r:embed="rId3"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Tree>
    <p:extLst>
      <p:ext uri="{BB962C8B-B14F-4D97-AF65-F5344CB8AC3E}">
        <p14:creationId xmlns:p14="http://schemas.microsoft.com/office/powerpoint/2010/main" val="1598675003"/>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171526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29" r:id="rId1"/>
    <p:sldLayoutId id="2147483739" r:id="rId2"/>
    <p:sldLayoutId id="2147483740" r:id="rId3"/>
    <p:sldLayoutId id="2147483742" r:id="rId4"/>
    <p:sldLayoutId id="2147483745" r:id="rId5"/>
    <p:sldLayoutId id="2147483746" r:id="rId6"/>
    <p:sldLayoutId id="2147483749" r:id="rId7"/>
    <p:sldLayoutId id="2147483752" r:id="rId8"/>
    <p:sldLayoutId id="2147483753"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6" r:id="rId18"/>
    <p:sldLayoutId id="2147483767" r:id="rId19"/>
    <p:sldLayoutId id="2147483768" r:id="rId20"/>
    <p:sldLayoutId id="2147483769" r:id="rId21"/>
    <p:sldLayoutId id="2147483770" r:id="rId22"/>
    <p:sldLayoutId id="2147483771" r:id="rId23"/>
    <p:sldLayoutId id="2147483772" r:id="rId24"/>
    <p:sldLayoutId id="2147483773" r:id="rId25"/>
    <p:sldLayoutId id="2147483774" r:id="rId26"/>
    <p:sldLayoutId id="2147483775" r:id="rId27"/>
    <p:sldLayoutId id="2147483776" r:id="rId28"/>
    <p:sldLayoutId id="2147483778" r:id="rId29"/>
    <p:sldLayoutId id="2147483779" r:id="rId30"/>
    <p:sldLayoutId id="2147483780" r:id="rId31"/>
    <p:sldLayoutId id="2147483783" r:id="rId32"/>
    <p:sldLayoutId id="2147483784" r:id="rId33"/>
    <p:sldLayoutId id="2147483785" r:id="rId34"/>
    <p:sldLayoutId id="2147483786" r:id="rId35"/>
    <p:sldLayoutId id="2147483787" r:id="rId36"/>
    <p:sldLayoutId id="2147483788" r:id="rId37"/>
    <p:sldLayoutId id="2147483789" r:id="rId38"/>
    <p:sldLayoutId id="2147483790" r:id="rId39"/>
    <p:sldLayoutId id="2147483791" r:id="rId40"/>
    <p:sldLayoutId id="2147483792" r:id="rId41"/>
    <p:sldLayoutId id="2147483793" r:id="rId42"/>
    <p:sldLayoutId id="2147483794" r:id="rId43"/>
    <p:sldLayoutId id="2147483795" r:id="rId44"/>
    <p:sldLayoutId id="2147483796" r:id="rId45"/>
    <p:sldLayoutId id="2147483797" r:id="rId46"/>
    <p:sldLayoutId id="2147483798" r:id="rId47"/>
    <p:sldLayoutId id="2147483799" r:id="rId48"/>
    <p:sldLayoutId id="2147483800" r:id="rId49"/>
    <p:sldLayoutId id="2147483801" r:id="rId50"/>
    <p:sldLayoutId id="2147483820" r:id="rId5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1" y="3902076"/>
            <a:ext cx="4533900" cy="2949575"/>
            <a:chOff x="0" y="2458"/>
            <a:chExt cx="2142" cy="1858"/>
          </a:xfrm>
        </p:grpSpPr>
        <p:sp>
          <p:nvSpPr>
            <p:cNvPr id="14339" name="Freeform 3"/>
            <p:cNvSpPr>
              <a:spLocks/>
            </p:cNvSpPr>
            <p:nvPr/>
          </p:nvSpPr>
          <p:spPr bwMode="ltGray">
            <a:xfrm>
              <a:off x="0" y="2508"/>
              <a:ext cx="2142" cy="1804"/>
            </a:xfrm>
            <a:custGeom>
              <a:avLst/>
              <a:gdLst/>
              <a:ahLst/>
              <a:cxnLst>
                <a:cxn ang="0">
                  <a:pos x="329" y="66"/>
                </a:cxn>
                <a:cxn ang="0">
                  <a:pos x="161" y="30"/>
                </a:cxn>
                <a:cxn ang="0">
                  <a:pos x="0" y="0"/>
                </a:cxn>
                <a:cxn ang="0">
                  <a:pos x="0" y="12"/>
                </a:cxn>
                <a:cxn ang="0">
                  <a:pos x="161" y="42"/>
                </a:cxn>
                <a:cxn ang="0">
                  <a:pos x="323" y="78"/>
                </a:cxn>
                <a:cxn ang="0">
                  <a:pos x="556" y="150"/>
                </a:cxn>
                <a:cxn ang="0">
                  <a:pos x="777" y="245"/>
                </a:cxn>
                <a:cxn ang="0">
                  <a:pos x="993" y="365"/>
                </a:cxn>
                <a:cxn ang="0">
                  <a:pos x="1196" y="503"/>
                </a:cxn>
                <a:cxn ang="0">
                  <a:pos x="1381" y="653"/>
                </a:cxn>
                <a:cxn ang="0">
                  <a:pos x="1555" y="827"/>
                </a:cxn>
                <a:cxn ang="0">
                  <a:pos x="1710" y="1019"/>
                </a:cxn>
                <a:cxn ang="0">
                  <a:pos x="1854" y="1229"/>
                </a:cxn>
                <a:cxn ang="0">
                  <a:pos x="1937" y="1366"/>
                </a:cxn>
                <a:cxn ang="0">
                  <a:pos x="2009" y="1510"/>
                </a:cxn>
                <a:cxn ang="0">
                  <a:pos x="2069" y="1654"/>
                </a:cxn>
                <a:cxn ang="0">
                  <a:pos x="2123" y="1804"/>
                </a:cxn>
                <a:cxn ang="0">
                  <a:pos x="2135" y="1804"/>
                </a:cxn>
                <a:cxn ang="0">
                  <a:pos x="2081" y="1654"/>
                </a:cxn>
                <a:cxn ang="0">
                  <a:pos x="2021" y="1510"/>
                </a:cxn>
                <a:cxn ang="0">
                  <a:pos x="1949" y="1366"/>
                </a:cxn>
                <a:cxn ang="0">
                  <a:pos x="1866" y="1223"/>
                </a:cxn>
                <a:cxn ang="0">
                  <a:pos x="1722" y="1013"/>
                </a:cxn>
                <a:cxn ang="0">
                  <a:pos x="1561" y="821"/>
                </a:cxn>
                <a:cxn ang="0">
                  <a:pos x="1387" y="647"/>
                </a:cxn>
                <a:cxn ang="0">
                  <a:pos x="1202" y="491"/>
                </a:cxn>
                <a:cxn ang="0">
                  <a:pos x="999" y="353"/>
                </a:cxn>
                <a:cxn ang="0">
                  <a:pos x="783" y="239"/>
                </a:cxn>
                <a:cxn ang="0">
                  <a:pos x="562" y="138"/>
                </a:cxn>
                <a:cxn ang="0">
                  <a:pos x="329" y="66"/>
                </a:cxn>
                <a:cxn ang="0">
                  <a:pos x="329" y="66"/>
                </a:cxn>
              </a:cxnLst>
              <a:rect l="0" t="0" r="r" b="b"/>
              <a:pathLst>
                <a:path w="2135" h="1804">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rotWithShape="0">
              <a:gsLst>
                <a:gs pos="0">
                  <a:schemeClr val="bg1"/>
                </a:gs>
                <a:gs pos="50000">
                  <a:schemeClr val="bg2"/>
                </a:gs>
                <a:gs pos="100000">
                  <a:schemeClr val="bg1"/>
                </a:gs>
              </a:gsLst>
              <a:lin ang="2700000" scaled="1"/>
            </a:gradFill>
            <a:ln w="9525">
              <a:noFill/>
              <a:round/>
              <a:headEnd/>
              <a:tailEnd/>
            </a:ln>
          </p:spPr>
          <p:txBody>
            <a:bodyPr/>
            <a:lstStyle/>
            <a:p>
              <a:pPr eaLnBrk="0" fontAlgn="base" hangingPunct="0">
                <a:spcBef>
                  <a:spcPct val="0"/>
                </a:spcBef>
                <a:spcAft>
                  <a:spcPct val="0"/>
                </a:spcAft>
                <a:defRPr/>
              </a:pPr>
              <a:endParaRPr lang="en-US" sz="1800">
                <a:solidFill>
                  <a:srgbClr val="FFFFFF"/>
                </a:solidFill>
              </a:endParaRPr>
            </a:p>
          </p:txBody>
        </p:sp>
        <p:sp>
          <p:nvSpPr>
            <p:cNvPr id="14340" name="Freeform 4"/>
            <p:cNvSpPr>
              <a:spLocks/>
            </p:cNvSpPr>
            <p:nvPr/>
          </p:nvSpPr>
          <p:spPr bwMode="hidden">
            <a:xfrm>
              <a:off x="0" y="2458"/>
              <a:ext cx="1854" cy="1858"/>
            </a:xfrm>
            <a:custGeom>
              <a:avLst/>
              <a:gdLst/>
              <a:ahLst/>
              <a:cxnLst>
                <a:cxn ang="0">
                  <a:pos x="1854" y="1858"/>
                </a:cxn>
                <a:cxn ang="0">
                  <a:pos x="0" y="1858"/>
                </a:cxn>
                <a:cxn ang="0">
                  <a:pos x="0" y="0"/>
                </a:cxn>
                <a:cxn ang="0">
                  <a:pos x="1854" y="1858"/>
                </a:cxn>
                <a:cxn ang="0">
                  <a:pos x="1854" y="1858"/>
                </a:cxn>
              </a:cxnLst>
              <a:rect l="0" t="0" r="r" b="b"/>
              <a:pathLst>
                <a:path w="1854" h="1858">
                  <a:moveTo>
                    <a:pt x="1854" y="1858"/>
                  </a:moveTo>
                  <a:lnTo>
                    <a:pt x="0" y="1858"/>
                  </a:lnTo>
                  <a:lnTo>
                    <a:pt x="0" y="0"/>
                  </a:lnTo>
                  <a:lnTo>
                    <a:pt x="1854" y="1858"/>
                  </a:lnTo>
                  <a:lnTo>
                    <a:pt x="1854" y="1858"/>
                  </a:lnTo>
                  <a:close/>
                </a:path>
              </a:pathLst>
            </a:custGeom>
            <a:gradFill rotWithShape="0">
              <a:gsLst>
                <a:gs pos="0">
                  <a:schemeClr val="bg2"/>
                </a:gs>
                <a:gs pos="50000">
                  <a:schemeClr val="bg1"/>
                </a:gs>
                <a:gs pos="100000">
                  <a:schemeClr val="bg2"/>
                </a:gs>
              </a:gsLst>
              <a:lin ang="18900000" scaled="1"/>
            </a:gradFill>
            <a:ln w="9525">
              <a:noFill/>
              <a:round/>
              <a:headEnd/>
              <a:tailEnd/>
            </a:ln>
          </p:spPr>
          <p:txBody>
            <a:bodyPr/>
            <a:lstStyle/>
            <a:p>
              <a:pPr eaLnBrk="0" fontAlgn="base" hangingPunct="0">
                <a:spcBef>
                  <a:spcPct val="0"/>
                </a:spcBef>
                <a:spcAft>
                  <a:spcPct val="0"/>
                </a:spcAft>
                <a:defRPr/>
              </a:pPr>
              <a:endParaRPr lang="en-US" sz="1800">
                <a:solidFill>
                  <a:srgbClr val="FFFFFF"/>
                </a:solidFill>
              </a:endParaRPr>
            </a:p>
          </p:txBody>
        </p:sp>
        <p:sp>
          <p:nvSpPr>
            <p:cNvPr id="14341" name="Freeform 5"/>
            <p:cNvSpPr>
              <a:spLocks/>
            </p:cNvSpPr>
            <p:nvPr/>
          </p:nvSpPr>
          <p:spPr bwMode="ltGray">
            <a:xfrm>
              <a:off x="0" y="2735"/>
              <a:ext cx="1745" cy="1577"/>
            </a:xfrm>
            <a:custGeom>
              <a:avLst/>
              <a:gdLst/>
              <a:ahLst/>
              <a:cxnLst>
                <a:cxn ang="0">
                  <a:pos x="1640" y="1377"/>
                </a:cxn>
                <a:cxn ang="0">
                  <a:pos x="1692" y="1479"/>
                </a:cxn>
                <a:cxn ang="0">
                  <a:pos x="1732" y="1577"/>
                </a:cxn>
                <a:cxn ang="0">
                  <a:pos x="1745" y="1577"/>
                </a:cxn>
                <a:cxn ang="0">
                  <a:pos x="1703" y="1469"/>
                </a:cxn>
                <a:cxn ang="0">
                  <a:pos x="1649" y="1367"/>
                </a:cxn>
                <a:cxn ang="0">
                  <a:pos x="1535" y="1157"/>
                </a:cxn>
                <a:cxn ang="0">
                  <a:pos x="1395" y="951"/>
                </a:cxn>
                <a:cxn ang="0">
                  <a:pos x="1236" y="756"/>
                </a:cxn>
                <a:cxn ang="0">
                  <a:pos x="1061" y="582"/>
                </a:cxn>
                <a:cxn ang="0">
                  <a:pos x="876" y="426"/>
                </a:cxn>
                <a:cxn ang="0">
                  <a:pos x="672" y="294"/>
                </a:cxn>
                <a:cxn ang="0">
                  <a:pos x="455" y="174"/>
                </a:cxn>
                <a:cxn ang="0">
                  <a:pos x="234" y="78"/>
                </a:cxn>
                <a:cxn ang="0">
                  <a:pos x="0" y="0"/>
                </a:cxn>
                <a:cxn ang="0">
                  <a:pos x="0" y="12"/>
                </a:cxn>
                <a:cxn ang="0">
                  <a:pos x="222" y="89"/>
                </a:cxn>
                <a:cxn ang="0">
                  <a:pos x="446" y="185"/>
                </a:cxn>
                <a:cxn ang="0">
                  <a:pos x="662" y="305"/>
                </a:cxn>
                <a:cxn ang="0">
                  <a:pos x="866" y="437"/>
                </a:cxn>
                <a:cxn ang="0">
                  <a:pos x="1052" y="593"/>
                </a:cxn>
                <a:cxn ang="0">
                  <a:pos x="1226" y="767"/>
                </a:cxn>
                <a:cxn ang="0">
                  <a:pos x="1385" y="960"/>
                </a:cxn>
                <a:cxn ang="0">
                  <a:pos x="1526" y="1167"/>
                </a:cxn>
                <a:cxn ang="0">
                  <a:pos x="1640" y="1377"/>
                </a:cxn>
              </a:cxnLst>
              <a:rect l="0" t="0" r="r" b="b"/>
              <a:pathLst>
                <a:path w="1745" h="1577">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rotWithShape="0">
              <a:gsLst>
                <a:gs pos="0">
                  <a:schemeClr val="bg1"/>
                </a:gs>
                <a:gs pos="50000">
                  <a:schemeClr val="bg2"/>
                </a:gs>
                <a:gs pos="100000">
                  <a:schemeClr val="bg1"/>
                </a:gs>
              </a:gsLst>
              <a:lin ang="2700000" scaled="1"/>
            </a:gradFill>
            <a:ln w="9525">
              <a:noFill/>
              <a:round/>
              <a:headEnd/>
              <a:tailEnd/>
            </a:ln>
          </p:spPr>
          <p:txBody>
            <a:bodyPr/>
            <a:lstStyle/>
            <a:p>
              <a:pPr eaLnBrk="0" fontAlgn="base" hangingPunct="0">
                <a:spcBef>
                  <a:spcPct val="0"/>
                </a:spcBef>
                <a:spcAft>
                  <a:spcPct val="0"/>
                </a:spcAft>
                <a:defRPr/>
              </a:pPr>
              <a:endParaRPr lang="en-US" sz="1800">
                <a:solidFill>
                  <a:srgbClr val="FFFFFF"/>
                </a:solidFill>
              </a:endParaRPr>
            </a:p>
          </p:txBody>
        </p:sp>
        <p:sp>
          <p:nvSpPr>
            <p:cNvPr id="14342" name="Freeform 6"/>
            <p:cNvSpPr>
              <a:spLocks/>
            </p:cNvSpPr>
            <p:nvPr/>
          </p:nvSpPr>
          <p:spPr bwMode="ltGray">
            <a:xfrm>
              <a:off x="0" y="2544"/>
              <a:ext cx="1745" cy="1768"/>
            </a:xfrm>
            <a:custGeom>
              <a:avLst/>
              <a:gdLst/>
              <a:ahLst/>
              <a:cxnLst>
                <a:cxn ang="0">
                  <a:pos x="0" y="0"/>
                </a:cxn>
                <a:cxn ang="0">
                  <a:pos x="0" y="12"/>
                </a:cxn>
                <a:cxn ang="0">
                  <a:pos x="210" y="88"/>
                </a:cxn>
                <a:cxn ang="0">
                  <a:pos x="426" y="190"/>
                </a:cxn>
                <a:cxn ang="0">
                  <a:pos x="630" y="304"/>
                </a:cxn>
                <a:cxn ang="0">
                  <a:pos x="818" y="442"/>
                </a:cxn>
                <a:cxn ang="0">
                  <a:pos x="998" y="592"/>
                </a:cxn>
                <a:cxn ang="0">
                  <a:pos x="1164" y="766"/>
                </a:cxn>
                <a:cxn ang="0">
                  <a:pos x="1310" y="942"/>
                </a:cxn>
                <a:cxn ang="0">
                  <a:pos x="1454" y="1146"/>
                </a:cxn>
                <a:cxn ang="0">
                  <a:pos x="1536" y="1298"/>
                </a:cxn>
                <a:cxn ang="0">
                  <a:pos x="1614" y="1456"/>
                </a:cxn>
                <a:cxn ang="0">
                  <a:pos x="1682" y="1616"/>
                </a:cxn>
                <a:cxn ang="0">
                  <a:pos x="1733" y="1768"/>
                </a:cxn>
                <a:cxn ang="0">
                  <a:pos x="1745" y="1768"/>
                </a:cxn>
                <a:cxn ang="0">
                  <a:pos x="1691" y="1606"/>
                </a:cxn>
                <a:cxn ang="0">
                  <a:pos x="1623" y="1445"/>
                </a:cxn>
                <a:cxn ang="0">
                  <a:pos x="1547" y="1288"/>
                </a:cxn>
                <a:cxn ang="0">
                  <a:pos x="1463" y="1136"/>
                </a:cxn>
                <a:cxn ang="0">
                  <a:pos x="1320" y="932"/>
                </a:cxn>
                <a:cxn ang="0">
                  <a:pos x="1173" y="755"/>
                </a:cxn>
                <a:cxn ang="0">
                  <a:pos x="1008" y="581"/>
                </a:cxn>
                <a:cxn ang="0">
                  <a:pos x="827" y="431"/>
                </a:cxn>
                <a:cxn ang="0">
                  <a:pos x="642" y="293"/>
                </a:cxn>
                <a:cxn ang="0">
                  <a:pos x="437" y="179"/>
                </a:cxn>
                <a:cxn ang="0">
                  <a:pos x="222" y="78"/>
                </a:cxn>
                <a:cxn ang="0">
                  <a:pos x="0" y="0"/>
                </a:cxn>
                <a:cxn ang="0">
                  <a:pos x="0" y="0"/>
                </a:cxn>
              </a:cxnLst>
              <a:rect l="0" t="0" r="r" b="b"/>
              <a:pathLst>
                <a:path w="1745" h="1768">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rotWithShape="0">
              <a:gsLst>
                <a:gs pos="0">
                  <a:schemeClr val="bg1"/>
                </a:gs>
                <a:gs pos="50000">
                  <a:schemeClr val="bg2"/>
                </a:gs>
                <a:gs pos="100000">
                  <a:schemeClr val="bg1"/>
                </a:gs>
              </a:gsLst>
              <a:lin ang="2700000" scaled="1"/>
            </a:gradFill>
            <a:ln w="9525">
              <a:noFill/>
              <a:round/>
              <a:headEnd/>
              <a:tailEnd/>
            </a:ln>
          </p:spPr>
          <p:txBody>
            <a:bodyPr/>
            <a:lstStyle/>
            <a:p>
              <a:pPr eaLnBrk="0" fontAlgn="base" hangingPunct="0">
                <a:spcBef>
                  <a:spcPct val="0"/>
                </a:spcBef>
                <a:spcAft>
                  <a:spcPct val="0"/>
                </a:spcAft>
                <a:defRPr/>
              </a:pPr>
              <a:endParaRPr lang="en-US" sz="1800">
                <a:solidFill>
                  <a:srgbClr val="FFFFFF"/>
                </a:solidFill>
              </a:endParaRPr>
            </a:p>
          </p:txBody>
        </p:sp>
        <p:sp>
          <p:nvSpPr>
            <p:cNvPr id="1036" name="Oval 7"/>
            <p:cNvSpPr>
              <a:spLocks noChangeArrowheads="1"/>
            </p:cNvSpPr>
            <p:nvPr/>
          </p:nvSpPr>
          <p:spPr bwMode="ltGray">
            <a:xfrm>
              <a:off x="209" y="2784"/>
              <a:ext cx="86" cy="86"/>
            </a:xfrm>
            <a:prstGeom prst="ellipse">
              <a:avLst/>
            </a:prstGeom>
            <a:gradFill rotWithShape="0">
              <a:gsLst>
                <a:gs pos="0">
                  <a:schemeClr val="bg2"/>
                </a:gs>
                <a:gs pos="100000">
                  <a:schemeClr val="bg1"/>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0" fontAlgn="base" hangingPunct="0">
                <a:spcBef>
                  <a:spcPct val="0"/>
                </a:spcBef>
                <a:spcAft>
                  <a:spcPct val="0"/>
                </a:spcAft>
              </a:pPr>
              <a:endParaRPr lang="en-US" altLang="en-US" sz="1800" smtClean="0">
                <a:solidFill>
                  <a:srgbClr val="FFFFFF"/>
                </a:solidFill>
              </a:endParaRPr>
            </a:p>
          </p:txBody>
        </p:sp>
        <p:sp>
          <p:nvSpPr>
            <p:cNvPr id="1037" name="Oval 8"/>
            <p:cNvSpPr>
              <a:spLocks noChangeArrowheads="1"/>
            </p:cNvSpPr>
            <p:nvPr/>
          </p:nvSpPr>
          <p:spPr bwMode="ltGray">
            <a:xfrm>
              <a:off x="1536" y="3884"/>
              <a:ext cx="92" cy="92"/>
            </a:xfrm>
            <a:prstGeom prst="ellipse">
              <a:avLst/>
            </a:prstGeom>
            <a:gradFill rotWithShape="0">
              <a:gsLst>
                <a:gs pos="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0" fontAlgn="base" hangingPunct="0">
                <a:spcBef>
                  <a:spcPct val="0"/>
                </a:spcBef>
                <a:spcAft>
                  <a:spcPct val="0"/>
                </a:spcAft>
              </a:pPr>
              <a:endParaRPr lang="en-US" altLang="en-US" sz="1800" smtClean="0">
                <a:solidFill>
                  <a:srgbClr val="FFFFFF"/>
                </a:solidFill>
              </a:endParaRPr>
            </a:p>
          </p:txBody>
        </p:sp>
        <p:sp>
          <p:nvSpPr>
            <p:cNvPr id="1038" name="Oval 9"/>
            <p:cNvSpPr>
              <a:spLocks noChangeArrowheads="1"/>
            </p:cNvSpPr>
            <p:nvPr/>
          </p:nvSpPr>
          <p:spPr bwMode="ltGray">
            <a:xfrm>
              <a:off x="791" y="2723"/>
              <a:ext cx="121" cy="121"/>
            </a:xfrm>
            <a:prstGeom prst="ellipse">
              <a:avLst/>
            </a:prstGeom>
            <a:gradFill rotWithShape="0">
              <a:gsLst>
                <a:gs pos="0">
                  <a:schemeClr val="bg2"/>
                </a:gs>
                <a:gs pos="100000">
                  <a:schemeClr val="bg1"/>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0" fontAlgn="base" hangingPunct="0">
                <a:spcBef>
                  <a:spcPct val="0"/>
                </a:spcBef>
                <a:spcAft>
                  <a:spcPct val="0"/>
                </a:spcAft>
              </a:pPr>
              <a:endParaRPr lang="en-US" altLang="en-US" sz="1800" smtClean="0">
                <a:solidFill>
                  <a:srgbClr val="FFFFFF"/>
                </a:solidFill>
              </a:endParaRPr>
            </a:p>
          </p:txBody>
        </p:sp>
      </p:grpSp>
      <p:sp>
        <p:nvSpPr>
          <p:cNvPr id="14346" name="Rectangle 10"/>
          <p:cNvSpPr>
            <a:spLocks noGrp="1" noChangeArrowheads="1"/>
          </p:cNvSpPr>
          <p:nvPr>
            <p:ph type="title"/>
          </p:nvPr>
        </p:nvSpPr>
        <p:spPr bwMode="auto">
          <a:xfrm>
            <a:off x="609600" y="277814"/>
            <a:ext cx="10972800" cy="1139825"/>
          </a:xfrm>
          <a:prstGeom prst="rect">
            <a:avLst/>
          </a:prstGeom>
          <a:noFill/>
          <a:ln w="9525">
            <a:noFill/>
            <a:miter lim="800000"/>
            <a:headEnd/>
            <a:tailEnd/>
          </a:ln>
          <a:effectLst/>
        </p:spPr>
        <p:txBody>
          <a:bodyPr vert="horz" wrap="square" lIns="91440" tIns="45720" rIns="91440" bIns="45720" numCol="1" anchor="ctr" anchorCtr="1" compatLnSpc="1">
            <a:prstTxWarp prst="textNoShape">
              <a:avLst/>
            </a:prstTxWarp>
          </a:bodyPr>
          <a:lstStyle/>
          <a:p>
            <a:pPr lvl="0"/>
            <a:r>
              <a:rPr lang="en-US" smtClean="0"/>
              <a:t>Click to edit Master title style</a:t>
            </a:r>
          </a:p>
        </p:txBody>
      </p:sp>
      <p:sp>
        <p:nvSpPr>
          <p:cNvPr id="14347" name="Rectangle 11"/>
          <p:cNvSpPr>
            <a:spLocks noGrp="1" noChangeArrowheads="1"/>
          </p:cNvSpPr>
          <p:nvPr>
            <p:ph type="body" idx="1"/>
          </p:nvPr>
        </p:nvSpPr>
        <p:spPr bwMode="auto">
          <a:xfrm>
            <a:off x="609600" y="1600201"/>
            <a:ext cx="10972800" cy="4530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348" name="Rectangle 12"/>
          <p:cNvSpPr>
            <a:spLocks noGrp="1" noChangeArrowheads="1"/>
          </p:cNvSpPr>
          <p:nvPr>
            <p:ph type="dt" sz="half" idx="2"/>
          </p:nvPr>
        </p:nvSpPr>
        <p:spPr bwMode="auto">
          <a:xfrm>
            <a:off x="609600" y="6248400"/>
            <a:ext cx="2844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000">
                <a:effectLst>
                  <a:outerShdw blurRad="38100" dist="38100" dir="2700000" algn="tl">
                    <a:srgbClr val="010199"/>
                  </a:outerShdw>
                </a:effectLst>
                <a:latin typeface="Arial" charset="0"/>
              </a:defRPr>
            </a:lvl1pPr>
          </a:lstStyle>
          <a:p>
            <a:pPr fontAlgn="base">
              <a:spcBef>
                <a:spcPct val="0"/>
              </a:spcBef>
              <a:spcAft>
                <a:spcPct val="0"/>
              </a:spcAft>
              <a:defRPr/>
            </a:pPr>
            <a:endParaRPr lang="en-US">
              <a:solidFill>
                <a:srgbClr val="FFFFFF"/>
              </a:solidFill>
            </a:endParaRPr>
          </a:p>
        </p:txBody>
      </p:sp>
      <p:sp>
        <p:nvSpPr>
          <p:cNvPr id="14349" name="Rectangle 13"/>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000">
                <a:effectLst>
                  <a:outerShdw blurRad="38100" dist="38100" dir="2700000" algn="tl">
                    <a:srgbClr val="010199"/>
                  </a:outerShdw>
                </a:effectLst>
                <a:latin typeface="Arial" charset="0"/>
              </a:defRPr>
            </a:lvl1pPr>
          </a:lstStyle>
          <a:p>
            <a:pPr fontAlgn="base">
              <a:spcBef>
                <a:spcPct val="0"/>
              </a:spcBef>
              <a:spcAft>
                <a:spcPct val="0"/>
              </a:spcAft>
              <a:defRPr/>
            </a:pPr>
            <a:endParaRPr lang="en-US">
              <a:solidFill>
                <a:srgbClr val="FFFFFF"/>
              </a:solidFill>
            </a:endParaRPr>
          </a:p>
        </p:txBody>
      </p:sp>
      <p:sp>
        <p:nvSpPr>
          <p:cNvPr id="14350" name="Rectangle 14"/>
          <p:cNvSpPr>
            <a:spLocks noGrp="1" noChangeArrowheads="1"/>
          </p:cNvSpPr>
          <p:nvPr>
            <p:ph type="sldNum" sz="quarter" idx="4"/>
          </p:nvPr>
        </p:nvSpPr>
        <p:spPr bwMode="auto">
          <a:xfrm>
            <a:off x="8737600" y="6248400"/>
            <a:ext cx="2844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a:effectLst>
                  <a:outerShdw blurRad="38100" dist="38100" dir="2700000" algn="tl">
                    <a:srgbClr val="010199"/>
                  </a:outerShdw>
                </a:effectLst>
              </a:defRPr>
            </a:lvl1pPr>
          </a:lstStyle>
          <a:p>
            <a:pPr fontAlgn="base">
              <a:spcBef>
                <a:spcPct val="0"/>
              </a:spcBef>
              <a:spcAft>
                <a:spcPct val="0"/>
              </a:spcAft>
            </a:pPr>
            <a:fld id="{8859054C-A99E-4EF9-959E-D8D9EB88E922}" type="slidenum">
              <a:rPr lang="en-US" altLang="en-US" smtClean="0">
                <a:solidFill>
                  <a:srgbClr val="FFFFFF"/>
                </a:solidFill>
              </a:rPr>
              <a:pPr fontAlgn="base">
                <a:spcBef>
                  <a:spcPct val="0"/>
                </a:spcBef>
                <a:spcAft>
                  <a:spcPct val="0"/>
                </a:spcAft>
              </a:pPr>
              <a:t>‹#›</a:t>
            </a:fld>
            <a:endParaRPr lang="en-US" altLang="en-US" smtClean="0">
              <a:solidFill>
                <a:srgbClr val="FFFFFF"/>
              </a:solidFill>
            </a:endParaRPr>
          </a:p>
        </p:txBody>
      </p:sp>
    </p:spTree>
    <p:extLst>
      <p:ext uri="{BB962C8B-B14F-4D97-AF65-F5344CB8AC3E}">
        <p14:creationId xmlns:p14="http://schemas.microsoft.com/office/powerpoint/2010/main" val="97155289"/>
      </p:ext>
    </p:extLst>
  </p:cSld>
  <p:clrMap bg1="dk2" tx1="lt1" bg2="dk1"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Lst>
  <p:timing>
    <p:tnLst>
      <p:par>
        <p:cTn id="1" dur="indefinite" restart="never" nodeType="tmRoot"/>
      </p:par>
    </p:tnLst>
  </p:timing>
  <p:txStyles>
    <p:titleStyle>
      <a:lvl1pPr algn="ctr" rtl="0" eaLnBrk="0" fontAlgn="base" hangingPunct="0">
        <a:spcBef>
          <a:spcPct val="0"/>
        </a:spcBef>
        <a:spcAft>
          <a:spcPct val="0"/>
        </a:spcAft>
        <a:defRPr sz="4400">
          <a:solidFill>
            <a:schemeClr val="tx2"/>
          </a:solidFill>
          <a:effectLst>
            <a:outerShdw blurRad="38100" dist="38100" dir="2700000" algn="tl">
              <a:srgbClr val="FFFFFF"/>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FFFFFF"/>
            </a:outerShdw>
          </a:effectLst>
          <a:latin typeface="Arial" charset="0"/>
        </a:defRPr>
      </a:lvl2pPr>
      <a:lvl3pPr algn="ctr" rtl="0" eaLnBrk="0" fontAlgn="base" hangingPunct="0">
        <a:spcBef>
          <a:spcPct val="0"/>
        </a:spcBef>
        <a:spcAft>
          <a:spcPct val="0"/>
        </a:spcAft>
        <a:defRPr sz="4400">
          <a:solidFill>
            <a:schemeClr val="tx2"/>
          </a:solidFill>
          <a:effectLst>
            <a:outerShdw blurRad="38100" dist="38100" dir="2700000" algn="tl">
              <a:srgbClr val="FFFFFF"/>
            </a:outerShdw>
          </a:effectLst>
          <a:latin typeface="Arial" charset="0"/>
        </a:defRPr>
      </a:lvl3pPr>
      <a:lvl4pPr algn="ctr" rtl="0" eaLnBrk="0" fontAlgn="base" hangingPunct="0">
        <a:spcBef>
          <a:spcPct val="0"/>
        </a:spcBef>
        <a:spcAft>
          <a:spcPct val="0"/>
        </a:spcAft>
        <a:defRPr sz="4400">
          <a:solidFill>
            <a:schemeClr val="tx2"/>
          </a:solidFill>
          <a:effectLst>
            <a:outerShdw blurRad="38100" dist="38100" dir="2700000" algn="tl">
              <a:srgbClr val="FFFFFF"/>
            </a:outerShdw>
          </a:effectLst>
          <a:latin typeface="Arial" charset="0"/>
        </a:defRPr>
      </a:lvl4pPr>
      <a:lvl5pPr algn="ctr" rtl="0" eaLnBrk="0" fontAlgn="base" hangingPunct="0">
        <a:spcBef>
          <a:spcPct val="0"/>
        </a:spcBef>
        <a:spcAft>
          <a:spcPct val="0"/>
        </a:spcAft>
        <a:defRPr sz="4400">
          <a:solidFill>
            <a:schemeClr val="tx2"/>
          </a:solidFill>
          <a:effectLst>
            <a:outerShdw blurRad="38100" dist="38100" dir="2700000" algn="tl">
              <a:srgbClr val="FFFFFF"/>
            </a:outerShdw>
          </a:effectLst>
          <a:latin typeface="Arial" charset="0"/>
        </a:defRPr>
      </a:lvl5pPr>
      <a:lvl6pPr marL="457200" algn="ctr" rtl="0" fontAlgn="base">
        <a:spcBef>
          <a:spcPct val="0"/>
        </a:spcBef>
        <a:spcAft>
          <a:spcPct val="0"/>
        </a:spcAft>
        <a:defRPr sz="4400">
          <a:solidFill>
            <a:schemeClr val="tx2"/>
          </a:solidFill>
          <a:effectLst>
            <a:outerShdw blurRad="38100" dist="38100" dir="2700000" algn="tl">
              <a:srgbClr val="FFFFFF"/>
            </a:outerShdw>
          </a:effectLst>
          <a:latin typeface="Arial" charset="0"/>
        </a:defRPr>
      </a:lvl6pPr>
      <a:lvl7pPr marL="914400" algn="ctr" rtl="0" fontAlgn="base">
        <a:spcBef>
          <a:spcPct val="0"/>
        </a:spcBef>
        <a:spcAft>
          <a:spcPct val="0"/>
        </a:spcAft>
        <a:defRPr sz="4400">
          <a:solidFill>
            <a:schemeClr val="tx2"/>
          </a:solidFill>
          <a:effectLst>
            <a:outerShdw blurRad="38100" dist="38100" dir="2700000" algn="tl">
              <a:srgbClr val="FFFFFF"/>
            </a:outerShdw>
          </a:effectLst>
          <a:latin typeface="Arial" charset="0"/>
        </a:defRPr>
      </a:lvl7pPr>
      <a:lvl8pPr marL="1371600" algn="ctr" rtl="0" fontAlgn="base">
        <a:spcBef>
          <a:spcPct val="0"/>
        </a:spcBef>
        <a:spcAft>
          <a:spcPct val="0"/>
        </a:spcAft>
        <a:defRPr sz="4400">
          <a:solidFill>
            <a:schemeClr val="tx2"/>
          </a:solidFill>
          <a:effectLst>
            <a:outerShdw blurRad="38100" dist="38100" dir="2700000" algn="tl">
              <a:srgbClr val="FFFFFF"/>
            </a:outerShdw>
          </a:effectLst>
          <a:latin typeface="Arial" charset="0"/>
        </a:defRPr>
      </a:lvl8pPr>
      <a:lvl9pPr marL="1828800" algn="ctr" rtl="0" fontAlgn="base">
        <a:spcBef>
          <a:spcPct val="0"/>
        </a:spcBef>
        <a:spcAft>
          <a:spcPct val="0"/>
        </a:spcAft>
        <a:defRPr sz="4400">
          <a:solidFill>
            <a:schemeClr val="tx2"/>
          </a:solidFill>
          <a:effectLst>
            <a:outerShdw blurRad="38100" dist="38100" dir="2700000" algn="tl">
              <a:srgbClr val="FFFFFF"/>
            </a:outerShdw>
          </a:effectLst>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l"/>
        <a:defRPr sz="3200">
          <a:solidFill>
            <a:schemeClr val="tx1"/>
          </a:solidFill>
          <a:effectLst>
            <a:outerShdw blurRad="38100" dist="38100" dir="2700000" algn="tl">
              <a:srgbClr val="010199"/>
            </a:outerShdw>
          </a:effectLst>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l"/>
        <a:defRPr sz="2800">
          <a:solidFill>
            <a:schemeClr val="tx1"/>
          </a:solidFill>
          <a:effectLst>
            <a:outerShdw blurRad="38100" dist="38100" dir="2700000" algn="tl">
              <a:srgbClr val="010199"/>
            </a:outerShdw>
          </a:effectLst>
          <a:latin typeface="+mn-lt"/>
        </a:defRPr>
      </a:lvl2pPr>
      <a:lvl3pPr marL="1143000" indent="-228600" algn="l" rtl="0" eaLnBrk="0" fontAlgn="base" hangingPunct="0">
        <a:spcBef>
          <a:spcPct val="20000"/>
        </a:spcBef>
        <a:spcAft>
          <a:spcPct val="0"/>
        </a:spcAft>
        <a:buClr>
          <a:schemeClr val="accent2"/>
        </a:buClr>
        <a:buSzPct val="75000"/>
        <a:buFont typeface="Wingdings" panose="05000000000000000000" pitchFamily="2" charset="2"/>
        <a:buChar char="l"/>
        <a:defRPr sz="2400">
          <a:solidFill>
            <a:schemeClr val="tx1"/>
          </a:solidFill>
          <a:effectLst>
            <a:outerShdw blurRad="38100" dist="38100" dir="2700000" algn="tl">
              <a:srgbClr val="010199"/>
            </a:outerShdw>
          </a:effectLst>
          <a:latin typeface="+mn-lt"/>
        </a:defRPr>
      </a:lvl3pPr>
      <a:lvl4pPr marL="1600200" indent="-228600" algn="l" rtl="0" eaLnBrk="0" fontAlgn="base" hangingPunct="0">
        <a:spcBef>
          <a:spcPct val="20000"/>
        </a:spcBef>
        <a:spcAft>
          <a:spcPct val="0"/>
        </a:spcAft>
        <a:buClr>
          <a:schemeClr val="folHlink"/>
        </a:buClr>
        <a:buSzPct val="75000"/>
        <a:buFont typeface="Wingdings" panose="05000000000000000000" pitchFamily="2" charset="2"/>
        <a:buChar char="l"/>
        <a:defRPr sz="2000">
          <a:solidFill>
            <a:schemeClr val="tx1"/>
          </a:solidFill>
          <a:effectLst>
            <a:outerShdw blurRad="38100" dist="38100" dir="2700000" algn="tl">
              <a:srgbClr val="010199"/>
            </a:outerShdw>
          </a:effectLst>
          <a:latin typeface="+mn-lt"/>
        </a:defRPr>
      </a:lvl4pPr>
      <a:lvl5pPr marL="20574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effectLst>
            <a:outerShdw blurRad="38100" dist="38100" dir="2700000" algn="tl">
              <a:srgbClr val="010199"/>
            </a:outerShdw>
          </a:effectLst>
          <a:latin typeface="+mn-lt"/>
        </a:defRPr>
      </a:lvl5pPr>
      <a:lvl6pPr marL="2514600" indent="-228600" algn="l" rtl="0" fontAlgn="base">
        <a:spcBef>
          <a:spcPct val="20000"/>
        </a:spcBef>
        <a:spcAft>
          <a:spcPct val="0"/>
        </a:spcAft>
        <a:buClr>
          <a:schemeClr val="tx1"/>
        </a:buClr>
        <a:buSzPct val="75000"/>
        <a:buFont typeface="Wingdings" pitchFamily="2" charset="2"/>
        <a:buChar char="l"/>
        <a:defRPr sz="2000">
          <a:solidFill>
            <a:schemeClr val="tx1"/>
          </a:solidFill>
          <a:effectLst>
            <a:outerShdw blurRad="38100" dist="38100" dir="2700000" algn="tl">
              <a:srgbClr val="010199"/>
            </a:outerShdw>
          </a:effectLst>
          <a:latin typeface="+mn-lt"/>
        </a:defRPr>
      </a:lvl6pPr>
      <a:lvl7pPr marL="2971800" indent="-228600" algn="l" rtl="0" fontAlgn="base">
        <a:spcBef>
          <a:spcPct val="20000"/>
        </a:spcBef>
        <a:spcAft>
          <a:spcPct val="0"/>
        </a:spcAft>
        <a:buClr>
          <a:schemeClr val="tx1"/>
        </a:buClr>
        <a:buSzPct val="75000"/>
        <a:buFont typeface="Wingdings" pitchFamily="2" charset="2"/>
        <a:buChar char="l"/>
        <a:defRPr sz="2000">
          <a:solidFill>
            <a:schemeClr val="tx1"/>
          </a:solidFill>
          <a:effectLst>
            <a:outerShdw blurRad="38100" dist="38100" dir="2700000" algn="tl">
              <a:srgbClr val="010199"/>
            </a:outerShdw>
          </a:effectLst>
          <a:latin typeface="+mn-lt"/>
        </a:defRPr>
      </a:lvl7pPr>
      <a:lvl8pPr marL="3429000" indent="-228600" algn="l" rtl="0" fontAlgn="base">
        <a:spcBef>
          <a:spcPct val="20000"/>
        </a:spcBef>
        <a:spcAft>
          <a:spcPct val="0"/>
        </a:spcAft>
        <a:buClr>
          <a:schemeClr val="tx1"/>
        </a:buClr>
        <a:buSzPct val="75000"/>
        <a:buFont typeface="Wingdings" pitchFamily="2" charset="2"/>
        <a:buChar char="l"/>
        <a:defRPr sz="2000">
          <a:solidFill>
            <a:schemeClr val="tx1"/>
          </a:solidFill>
          <a:effectLst>
            <a:outerShdw blurRad="38100" dist="38100" dir="2700000" algn="tl">
              <a:srgbClr val="010199"/>
            </a:outerShdw>
          </a:effectLst>
          <a:latin typeface="+mn-lt"/>
        </a:defRPr>
      </a:lvl8pPr>
      <a:lvl9pPr marL="3886200" indent="-228600" algn="l" rtl="0" fontAlgn="base">
        <a:spcBef>
          <a:spcPct val="20000"/>
        </a:spcBef>
        <a:spcAft>
          <a:spcPct val="0"/>
        </a:spcAft>
        <a:buClr>
          <a:schemeClr val="tx1"/>
        </a:buClr>
        <a:buSzPct val="75000"/>
        <a:buFont typeface="Wingdings" pitchFamily="2" charset="2"/>
        <a:buChar char="l"/>
        <a:defRPr sz="2000">
          <a:solidFill>
            <a:schemeClr val="tx1"/>
          </a:solidFill>
          <a:effectLst>
            <a:outerShdw blurRad="38100" dist="38100" dir="2700000" algn="tl">
              <a:srgbClr val="010199"/>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31.emf"/><Relationship Id="rId18" Type="http://schemas.openxmlformats.org/officeDocument/2006/relationships/oleObject" Target="../embeddings/oleObject8.bin"/><Relationship Id="rId3" Type="http://schemas.openxmlformats.org/officeDocument/2006/relationships/notesSlide" Target="../notesSlides/notesSlide11.xml"/><Relationship Id="rId21" Type="http://schemas.openxmlformats.org/officeDocument/2006/relationships/image" Target="../media/image35.emf"/><Relationship Id="rId7" Type="http://schemas.openxmlformats.org/officeDocument/2006/relationships/image" Target="../media/image28.emf"/><Relationship Id="rId12" Type="http://schemas.openxmlformats.org/officeDocument/2006/relationships/oleObject" Target="../embeddings/oleObject5.bin"/><Relationship Id="rId17" Type="http://schemas.openxmlformats.org/officeDocument/2006/relationships/image" Target="../media/image33.wmf"/><Relationship Id="rId2" Type="http://schemas.openxmlformats.org/officeDocument/2006/relationships/slideLayout" Target="../slideLayouts/slideLayout64.xml"/><Relationship Id="rId16" Type="http://schemas.openxmlformats.org/officeDocument/2006/relationships/oleObject" Target="../embeddings/oleObject7.bin"/><Relationship Id="rId20" Type="http://schemas.openxmlformats.org/officeDocument/2006/relationships/oleObject" Target="../embeddings/oleObject9.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30.emf"/><Relationship Id="rId5" Type="http://schemas.openxmlformats.org/officeDocument/2006/relationships/image" Target="../media/image27.emf"/><Relationship Id="rId15" Type="http://schemas.openxmlformats.org/officeDocument/2006/relationships/image" Target="../media/image32.emf"/><Relationship Id="rId10" Type="http://schemas.openxmlformats.org/officeDocument/2006/relationships/oleObject" Target="../embeddings/oleObject4.bin"/><Relationship Id="rId19" Type="http://schemas.openxmlformats.org/officeDocument/2006/relationships/image" Target="../media/image34.emf"/><Relationship Id="rId4" Type="http://schemas.openxmlformats.org/officeDocument/2006/relationships/oleObject" Target="../embeddings/oleObject1.bin"/><Relationship Id="rId9" Type="http://schemas.openxmlformats.org/officeDocument/2006/relationships/image" Target="../media/image29.emf"/><Relationship Id="rId14" Type="http://schemas.openxmlformats.org/officeDocument/2006/relationships/oleObject" Target="../embeddings/oleObject6.bin"/></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9.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18" Type="http://schemas.openxmlformats.org/officeDocument/2006/relationships/image" Target="../media/image86.png"/><Relationship Id="rId26" Type="http://schemas.openxmlformats.org/officeDocument/2006/relationships/image" Target="../media/image94.png"/><Relationship Id="rId3" Type="http://schemas.openxmlformats.org/officeDocument/2006/relationships/image" Target="../media/image71.png"/><Relationship Id="rId21" Type="http://schemas.openxmlformats.org/officeDocument/2006/relationships/image" Target="../media/image89.png"/><Relationship Id="rId7" Type="http://schemas.openxmlformats.org/officeDocument/2006/relationships/image" Target="../media/image75.png"/><Relationship Id="rId12" Type="http://schemas.openxmlformats.org/officeDocument/2006/relationships/image" Target="../media/image80.png"/><Relationship Id="rId17" Type="http://schemas.openxmlformats.org/officeDocument/2006/relationships/image" Target="../media/image85.png"/><Relationship Id="rId25" Type="http://schemas.openxmlformats.org/officeDocument/2006/relationships/image" Target="../media/image93.png"/><Relationship Id="rId2" Type="http://schemas.openxmlformats.org/officeDocument/2006/relationships/image" Target="../media/image70.png"/><Relationship Id="rId16" Type="http://schemas.openxmlformats.org/officeDocument/2006/relationships/image" Target="../media/image84.png"/><Relationship Id="rId20" Type="http://schemas.openxmlformats.org/officeDocument/2006/relationships/image" Target="../media/image88.png"/><Relationship Id="rId29"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79.png"/><Relationship Id="rId24" Type="http://schemas.openxmlformats.org/officeDocument/2006/relationships/image" Target="../media/image92.png"/><Relationship Id="rId5" Type="http://schemas.openxmlformats.org/officeDocument/2006/relationships/image" Target="../media/image73.png"/><Relationship Id="rId15" Type="http://schemas.openxmlformats.org/officeDocument/2006/relationships/image" Target="../media/image83.png"/><Relationship Id="rId23" Type="http://schemas.openxmlformats.org/officeDocument/2006/relationships/image" Target="../media/image91.png"/><Relationship Id="rId28" Type="http://schemas.openxmlformats.org/officeDocument/2006/relationships/image" Target="../media/image96.png"/><Relationship Id="rId10" Type="http://schemas.openxmlformats.org/officeDocument/2006/relationships/image" Target="../media/image78.png"/><Relationship Id="rId19" Type="http://schemas.openxmlformats.org/officeDocument/2006/relationships/image" Target="../media/image87.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2.png"/><Relationship Id="rId22" Type="http://schemas.openxmlformats.org/officeDocument/2006/relationships/image" Target="../media/image90.png"/><Relationship Id="rId27" Type="http://schemas.openxmlformats.org/officeDocument/2006/relationships/image" Target="../media/image95.png"/><Relationship Id="rId30" Type="http://schemas.openxmlformats.org/officeDocument/2006/relationships/image" Target="../media/image98.png"/></Relationships>
</file>

<file path=ppt/slides/_rels/slide5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jpg"/><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8.jpg"/></Relationships>
</file>

<file path=ppt/slides/_rels/slide64.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65.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image" Target="../media/image113.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Google Shape;39;p1">
            <a:extLst>
              <a:ext uri="{FF2B5EF4-FFF2-40B4-BE49-F238E27FC236}">
                <a16:creationId xmlns="" xmlns:a16="http://schemas.microsoft.com/office/drawing/2014/main" id="{99520C1E-7FDD-487A-8FAD-FD1BBC4D63F1}"/>
              </a:ext>
            </a:extLst>
          </p:cNvPr>
          <p:cNvSpPr>
            <a:spLocks noGrp="1"/>
          </p:cNvSpPr>
          <p:nvPr>
            <p:ph type="ctrTitle"/>
          </p:nvPr>
        </p:nvSpPr>
        <p:spPr>
          <a:xfrm>
            <a:off x="4800601" y="2770188"/>
            <a:ext cx="5649913" cy="1344612"/>
          </a:xfrm>
        </p:spPr>
        <p:txBody>
          <a:bodyPr spcFirstLastPara="1" vert="horz" lIns="68569" tIns="34275" rIns="68569" bIns="34275" rtlCol="0" anchor="ctr">
            <a:normAutofit/>
          </a:bodyPr>
          <a:lstStyle/>
          <a:p>
            <a:pPr algn="ctr">
              <a:spcBef>
                <a:spcPct val="0"/>
              </a:spcBef>
              <a:spcAft>
                <a:spcPct val="0"/>
              </a:spcAft>
              <a:buClr>
                <a:srgbClr val="FFFFFF"/>
              </a:buClr>
            </a:pPr>
            <a:r>
              <a:rPr lang="en-US" altLang="aa-ET" sz="4000" dirty="0" smtClean="0">
                <a:solidFill>
                  <a:srgbClr val="FFFFFF"/>
                </a:solidFill>
                <a:latin typeface="+mn-lt"/>
              </a:rPr>
              <a:t>Applied Machine Learning</a:t>
            </a:r>
            <a:br>
              <a:rPr lang="en-US" altLang="aa-ET" sz="4000" dirty="0" smtClean="0">
                <a:solidFill>
                  <a:srgbClr val="FFFFFF"/>
                </a:solidFill>
                <a:latin typeface="+mn-lt"/>
              </a:rPr>
            </a:br>
            <a:r>
              <a:rPr lang="en-IN" dirty="0"/>
              <a:t>SEZG568/SSZG568</a:t>
            </a:r>
            <a:br>
              <a:rPr lang="en-IN" dirty="0"/>
            </a:br>
            <a:endParaRPr lang="aa-ET" altLang="aa-ET" dirty="0">
              <a:solidFill>
                <a:srgbClr val="FF0000"/>
              </a:solidFill>
              <a:latin typeface="+mn-lt"/>
            </a:endParaRPr>
          </a:p>
        </p:txBody>
      </p:sp>
      <p:sp>
        <p:nvSpPr>
          <p:cNvPr id="53251" name="Google Shape;41;p1">
            <a:extLst>
              <a:ext uri="{FF2B5EF4-FFF2-40B4-BE49-F238E27FC236}">
                <a16:creationId xmlns="" xmlns:a16="http://schemas.microsoft.com/office/drawing/2014/main" id="{FD664EF9-06E7-4466-988D-789744E7B8FB}"/>
              </a:ext>
            </a:extLst>
          </p:cNvPr>
          <p:cNvSpPr>
            <a:spLocks noGrp="1"/>
          </p:cNvSpPr>
          <p:nvPr>
            <p:ph type="body" idx="2"/>
          </p:nvPr>
        </p:nvSpPr>
        <p:spPr>
          <a:xfrm>
            <a:off x="4419600" y="4953000"/>
            <a:ext cx="7391399" cy="914400"/>
          </a:xfrm>
        </p:spPr>
        <p:txBody>
          <a:bodyPr spcFirstLastPara="1" vert="horz" lIns="68569" tIns="34275" rIns="68569" bIns="34275" rtlCol="0">
            <a:normAutofit/>
          </a:bodyPr>
          <a:lstStyle/>
          <a:p>
            <a:pPr marL="0" indent="0" algn="ctr">
              <a:spcBef>
                <a:spcPct val="0"/>
              </a:spcBef>
              <a:spcAft>
                <a:spcPct val="0"/>
              </a:spcAft>
            </a:pPr>
            <a:r>
              <a:rPr lang="en-US" altLang="aa-ET" sz="2400" b="1" dirty="0">
                <a:solidFill>
                  <a:schemeClr val="tx1"/>
                </a:solidFill>
                <a:latin typeface="+mj-lt"/>
              </a:rPr>
              <a:t>Dr Y V K RAVI </a:t>
            </a:r>
            <a:r>
              <a:rPr lang="en-US" altLang="aa-ET" sz="2400" b="1" dirty="0" smtClean="0">
                <a:solidFill>
                  <a:schemeClr val="tx1"/>
                </a:solidFill>
                <a:latin typeface="+mj-lt"/>
              </a:rPr>
              <a:t>KUMAR</a:t>
            </a:r>
          </a:p>
          <a:p>
            <a:pPr marL="0" indent="0" algn="ctr">
              <a:spcBef>
                <a:spcPct val="0"/>
              </a:spcBef>
              <a:spcAft>
                <a:spcPct val="0"/>
              </a:spcAft>
            </a:pPr>
            <a:r>
              <a:rPr lang="en-US" altLang="aa-ET" sz="1400" b="1" dirty="0">
                <a:solidFill>
                  <a:schemeClr val="tx1"/>
                </a:solidFill>
                <a:latin typeface="+mj-lt"/>
              </a:rPr>
              <a:t>y</a:t>
            </a:r>
            <a:r>
              <a:rPr lang="en-US" altLang="aa-ET" sz="1400" b="1" dirty="0" smtClean="0">
                <a:solidFill>
                  <a:schemeClr val="tx1"/>
                </a:solidFill>
                <a:latin typeface="+mj-lt"/>
              </a:rPr>
              <a:t>vk.ravikumar@pilani.bits-pilani.ac.in</a:t>
            </a:r>
            <a:endParaRPr lang="aa-ET" altLang="aa-ET" sz="1400" b="1" dirty="0">
              <a:solidFill>
                <a:schemeClr val="tx1"/>
              </a:solidFill>
              <a:latin typeface="+mj-lt"/>
            </a:endParaRPr>
          </a:p>
        </p:txBody>
      </p:sp>
    </p:spTree>
    <p:extLst>
      <p:ext uri="{BB962C8B-B14F-4D97-AF65-F5344CB8AC3E}">
        <p14:creationId xmlns:p14="http://schemas.microsoft.com/office/powerpoint/2010/main" val="2016098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79263444-09C7-4A99-A66E-852CE94925B7}"/>
              </a:ext>
            </a:extLst>
          </p:cNvPr>
          <p:cNvPicPr>
            <a:picLocks noGrp="1" noChangeAspect="1"/>
          </p:cNvPicPr>
          <p:nvPr>
            <p:ph idx="4294967295"/>
          </p:nvPr>
        </p:nvPicPr>
        <p:blipFill>
          <a:blip r:embed="rId2"/>
          <a:stretch>
            <a:fillRect/>
          </a:stretch>
        </p:blipFill>
        <p:spPr>
          <a:xfrm>
            <a:off x="990600" y="1371600"/>
            <a:ext cx="9525000" cy="1447800"/>
          </a:xfrm>
          <a:prstGeom prst="rect">
            <a:avLst/>
          </a:prstGeom>
        </p:spPr>
      </p:pic>
      <p:pic>
        <p:nvPicPr>
          <p:cNvPr id="2" name="Picture 1">
            <a:extLst>
              <a:ext uri="{FF2B5EF4-FFF2-40B4-BE49-F238E27FC236}">
                <a16:creationId xmlns="" xmlns:a16="http://schemas.microsoft.com/office/drawing/2014/main" id="{E13A7896-E50D-41E3-B72A-AC032B1D3D53}"/>
              </a:ext>
            </a:extLst>
          </p:cNvPr>
          <p:cNvPicPr>
            <a:picLocks noChangeAspect="1"/>
          </p:cNvPicPr>
          <p:nvPr/>
        </p:nvPicPr>
        <p:blipFill>
          <a:blip r:embed="rId3"/>
          <a:stretch>
            <a:fillRect/>
          </a:stretch>
        </p:blipFill>
        <p:spPr>
          <a:xfrm>
            <a:off x="1219200" y="2910527"/>
            <a:ext cx="9372600" cy="747251"/>
          </a:xfrm>
          <a:prstGeom prst="rect">
            <a:avLst/>
          </a:prstGeom>
        </p:spPr>
      </p:pic>
      <p:pic>
        <p:nvPicPr>
          <p:cNvPr id="5" name="Picture 4">
            <a:extLst>
              <a:ext uri="{FF2B5EF4-FFF2-40B4-BE49-F238E27FC236}">
                <a16:creationId xmlns="" xmlns:a16="http://schemas.microsoft.com/office/drawing/2014/main" id="{F1794BDC-0DC3-4F02-B267-4BE17B1A915F}"/>
              </a:ext>
            </a:extLst>
          </p:cNvPr>
          <p:cNvPicPr>
            <a:picLocks noChangeAspect="1"/>
          </p:cNvPicPr>
          <p:nvPr/>
        </p:nvPicPr>
        <p:blipFill>
          <a:blip r:embed="rId4"/>
          <a:stretch>
            <a:fillRect/>
          </a:stretch>
        </p:blipFill>
        <p:spPr>
          <a:xfrm>
            <a:off x="1219200" y="3733800"/>
            <a:ext cx="9296400" cy="871981"/>
          </a:xfrm>
          <a:prstGeom prst="rect">
            <a:avLst/>
          </a:prstGeom>
        </p:spPr>
      </p:pic>
      <p:pic>
        <p:nvPicPr>
          <p:cNvPr id="6" name="Picture 5">
            <a:extLst>
              <a:ext uri="{FF2B5EF4-FFF2-40B4-BE49-F238E27FC236}">
                <a16:creationId xmlns="" xmlns:a16="http://schemas.microsoft.com/office/drawing/2014/main" id="{DAA6AFAC-2BE6-4242-B4BC-A2C69DE4B965}"/>
              </a:ext>
            </a:extLst>
          </p:cNvPr>
          <p:cNvPicPr>
            <a:picLocks noChangeAspect="1"/>
          </p:cNvPicPr>
          <p:nvPr/>
        </p:nvPicPr>
        <p:blipFill>
          <a:blip r:embed="rId5"/>
          <a:stretch>
            <a:fillRect/>
          </a:stretch>
        </p:blipFill>
        <p:spPr>
          <a:xfrm>
            <a:off x="1219200" y="4605780"/>
            <a:ext cx="9677400" cy="1109220"/>
          </a:xfrm>
          <a:prstGeom prst="rect">
            <a:avLst/>
          </a:prstGeom>
        </p:spPr>
      </p:pic>
    </p:spTree>
    <p:extLst>
      <p:ext uri="{BB962C8B-B14F-4D97-AF65-F5344CB8AC3E}">
        <p14:creationId xmlns:p14="http://schemas.microsoft.com/office/powerpoint/2010/main" val="439300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515D1446-BCD3-4597-873B-C457467F3791}"/>
              </a:ext>
            </a:extLst>
          </p:cNvPr>
          <p:cNvPicPr>
            <a:picLocks noChangeAspect="1"/>
          </p:cNvPicPr>
          <p:nvPr/>
        </p:nvPicPr>
        <p:blipFill>
          <a:blip r:embed="rId2"/>
          <a:stretch>
            <a:fillRect/>
          </a:stretch>
        </p:blipFill>
        <p:spPr>
          <a:xfrm>
            <a:off x="609600" y="990600"/>
            <a:ext cx="10972800" cy="5334000"/>
          </a:xfrm>
          <a:prstGeom prst="rect">
            <a:avLst/>
          </a:prstGeom>
        </p:spPr>
      </p:pic>
    </p:spTree>
    <p:extLst>
      <p:ext uri="{BB962C8B-B14F-4D97-AF65-F5344CB8AC3E}">
        <p14:creationId xmlns:p14="http://schemas.microsoft.com/office/powerpoint/2010/main" val="1599715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 xmlns:a16="http://schemas.microsoft.com/office/drawing/2014/main" id="{3DABF74B-B7AD-4990-93A7-DD2C479B6383}"/>
              </a:ext>
            </a:extLst>
          </p:cNvPr>
          <p:cNvPicPr>
            <a:picLocks noGrp="1" noChangeAspect="1"/>
          </p:cNvPicPr>
          <p:nvPr>
            <p:ph idx="4294967295"/>
          </p:nvPr>
        </p:nvPicPr>
        <p:blipFill>
          <a:blip r:embed="rId2"/>
          <a:stretch>
            <a:fillRect/>
          </a:stretch>
        </p:blipFill>
        <p:spPr>
          <a:xfrm>
            <a:off x="457200" y="914400"/>
            <a:ext cx="11353799" cy="5486400"/>
          </a:xfrm>
          <a:prstGeom prst="rect">
            <a:avLst/>
          </a:prstGeom>
        </p:spPr>
      </p:pic>
    </p:spTree>
    <p:extLst>
      <p:ext uri="{BB962C8B-B14F-4D97-AF65-F5344CB8AC3E}">
        <p14:creationId xmlns:p14="http://schemas.microsoft.com/office/powerpoint/2010/main" val="41149518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14DDE1B8-2BAB-487A-B76E-6157FBD6B414}"/>
              </a:ext>
            </a:extLst>
          </p:cNvPr>
          <p:cNvPicPr>
            <a:picLocks noGrp="1" noChangeAspect="1"/>
          </p:cNvPicPr>
          <p:nvPr>
            <p:ph idx="4294967295"/>
          </p:nvPr>
        </p:nvPicPr>
        <p:blipFill>
          <a:blip r:embed="rId2"/>
          <a:stretch>
            <a:fillRect/>
          </a:stretch>
        </p:blipFill>
        <p:spPr>
          <a:xfrm>
            <a:off x="381000" y="1295400"/>
            <a:ext cx="11125200" cy="4724400"/>
          </a:xfrm>
          <a:prstGeom prst="rect">
            <a:avLst/>
          </a:prstGeom>
        </p:spPr>
      </p:pic>
    </p:spTree>
    <p:extLst>
      <p:ext uri="{BB962C8B-B14F-4D97-AF65-F5344CB8AC3E}">
        <p14:creationId xmlns:p14="http://schemas.microsoft.com/office/powerpoint/2010/main" val="2012915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2" name="Title 1"/>
          <p:cNvSpPr>
            <a:spLocks noGrp="1"/>
          </p:cNvSpPr>
          <p:nvPr>
            <p:ph type="title"/>
          </p:nvPr>
        </p:nvSpPr>
        <p:spPr/>
        <p:txBody>
          <a:bodyPr/>
          <a:lstStyle/>
          <a:p>
            <a:r>
              <a:rPr lang="en-US" dirty="0"/>
              <a:t>Bagging</a:t>
            </a:r>
            <a:endParaRPr lang="en-IN" dirty="0"/>
          </a:p>
        </p:txBody>
      </p:sp>
      <p:sp>
        <p:nvSpPr>
          <p:cNvPr id="961" name="Google Shape;961;p45"/>
          <p:cNvSpPr txBox="1">
            <a:spLocks noGrp="1"/>
          </p:cNvSpPr>
          <p:nvPr>
            <p:ph type="body" sz="quarter" idx="13"/>
          </p:nvPr>
        </p:nvSpPr>
        <p:spPr>
          <a:xfrm>
            <a:off x="914400" y="1066801"/>
            <a:ext cx="10058400" cy="2057400"/>
          </a:xfrm>
          <a:prstGeom prst="rect">
            <a:avLst/>
          </a:prstGeom>
          <a:noFill/>
          <a:ln>
            <a:noFill/>
          </a:ln>
        </p:spPr>
        <p:txBody>
          <a:bodyPr spcFirstLastPara="1" vert="horz" wrap="square" lIns="91425" tIns="45700" rIns="91425" bIns="45700" rtlCol="0" anchor="t" anchorCtr="0">
            <a:normAutofit/>
          </a:bodyPr>
          <a:lstStyle/>
          <a:p>
            <a:pPr algn="just">
              <a:spcBef>
                <a:spcPts val="0"/>
              </a:spcBef>
              <a:buFont typeface="Courier New" panose="02070309020205020404" pitchFamily="49" charset="0"/>
              <a:buChar char="o"/>
            </a:pPr>
            <a:r>
              <a:rPr lang="en-US" sz="2000" dirty="0">
                <a:latin typeface="+mn-lt"/>
              </a:rPr>
              <a:t>Multiple subsets are created from the original dataset, selecting observations with replacement.</a:t>
            </a:r>
            <a:endParaRPr sz="2000" dirty="0">
              <a:latin typeface="+mn-lt"/>
            </a:endParaRPr>
          </a:p>
          <a:p>
            <a:pPr algn="just">
              <a:buFont typeface="Courier New" panose="02070309020205020404" pitchFamily="49" charset="0"/>
              <a:buChar char="o"/>
            </a:pPr>
            <a:r>
              <a:rPr lang="en-US" sz="2000" dirty="0">
                <a:latin typeface="+mn-lt"/>
              </a:rPr>
              <a:t>A base model (weak model) is created on each of these subsets.</a:t>
            </a:r>
            <a:endParaRPr sz="2000" dirty="0">
              <a:latin typeface="+mn-lt"/>
            </a:endParaRPr>
          </a:p>
          <a:p>
            <a:pPr algn="just">
              <a:buFont typeface="Courier New" panose="02070309020205020404" pitchFamily="49" charset="0"/>
              <a:buChar char="o"/>
            </a:pPr>
            <a:r>
              <a:rPr lang="en-US" sz="2000" dirty="0">
                <a:latin typeface="+mn-lt"/>
              </a:rPr>
              <a:t>The models run in parallel and are independent of each other.</a:t>
            </a:r>
            <a:endParaRPr sz="2000" dirty="0">
              <a:latin typeface="+mn-lt"/>
            </a:endParaRPr>
          </a:p>
          <a:p>
            <a:pPr algn="just">
              <a:buFont typeface="Courier New" panose="02070309020205020404" pitchFamily="49" charset="0"/>
              <a:buChar char="o"/>
            </a:pPr>
            <a:r>
              <a:rPr lang="en-US" sz="2000" dirty="0">
                <a:latin typeface="+mn-lt"/>
              </a:rPr>
              <a:t>The final predictions are determined by combining the predictions from all the models.</a:t>
            </a:r>
            <a:endParaRPr sz="2000" dirty="0">
              <a:latin typeface="+mn-lt"/>
            </a:endParaRPr>
          </a:p>
          <a:p>
            <a:pPr marL="342900" indent="-342900" algn="just"/>
            <a:endParaRPr dirty="0"/>
          </a:p>
        </p:txBody>
      </p:sp>
      <p:pic>
        <p:nvPicPr>
          <p:cNvPr id="963" name="Google Shape;963;p45"/>
          <p:cNvPicPr preferRelativeResize="0"/>
          <p:nvPr/>
        </p:nvPicPr>
        <p:blipFill rotWithShape="1">
          <a:blip r:embed="rId3">
            <a:alphaModFix/>
          </a:blip>
          <a:srcRect/>
          <a:stretch/>
        </p:blipFill>
        <p:spPr>
          <a:xfrm>
            <a:off x="1295400" y="3505200"/>
            <a:ext cx="9220200" cy="2667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7800" y="5484036"/>
            <a:ext cx="5562600" cy="764364"/>
          </a:xfrm>
        </p:spPr>
        <p:txBody>
          <a:bodyPr>
            <a:normAutofit/>
          </a:bodyPr>
          <a:lstStyle/>
          <a:p>
            <a:pPr algn="ctr"/>
            <a:r>
              <a:rPr lang="en-IN" sz="4400" dirty="0" smtClean="0">
                <a:solidFill>
                  <a:srgbClr val="FF0000"/>
                </a:solidFill>
                <a:latin typeface="+mn-lt"/>
              </a:rPr>
              <a:t>Random Forest</a:t>
            </a:r>
            <a:endParaRPr lang="en-IN" sz="4400" dirty="0">
              <a:solidFill>
                <a:srgbClr val="FF0000"/>
              </a:solidFill>
              <a:latin typeface="+mn-lt"/>
            </a:endParaRPr>
          </a:p>
        </p:txBody>
      </p:sp>
    </p:spTree>
    <p:extLst>
      <p:ext uri="{BB962C8B-B14F-4D97-AF65-F5344CB8AC3E}">
        <p14:creationId xmlns:p14="http://schemas.microsoft.com/office/powerpoint/2010/main" val="3712005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Random Forest</a:t>
            </a:r>
          </a:p>
        </p:txBody>
      </p:sp>
      <p:sp>
        <p:nvSpPr>
          <p:cNvPr id="4" name="TextBox 3">
            <a:extLst>
              <a:ext uri="{FF2B5EF4-FFF2-40B4-BE49-F238E27FC236}">
                <a16:creationId xmlns="" xmlns:a16="http://schemas.microsoft.com/office/drawing/2014/main" id="{A56B0DC5-ACD8-638E-16ED-B2258502C231}"/>
              </a:ext>
            </a:extLst>
          </p:cNvPr>
          <p:cNvSpPr txBox="1"/>
          <p:nvPr/>
        </p:nvSpPr>
        <p:spPr>
          <a:xfrm>
            <a:off x="457200" y="1295400"/>
            <a:ext cx="10363200" cy="3600986"/>
          </a:xfrm>
          <a:prstGeom prst="rect">
            <a:avLst/>
          </a:prstGeom>
          <a:noFill/>
        </p:spPr>
        <p:txBody>
          <a:bodyPr wrap="square">
            <a:spAutoFit/>
          </a:bodyPr>
          <a:lstStyle/>
          <a:p>
            <a:pPr marL="457200" indent="-457200">
              <a:lnSpc>
                <a:spcPct val="150000"/>
              </a:lnSpc>
              <a:buFont typeface="Courier New" panose="02070309020205020404" pitchFamily="49" charset="0"/>
              <a:buChar char="o"/>
            </a:pPr>
            <a:r>
              <a:rPr lang="en-IN" sz="2800" dirty="0" smtClean="0">
                <a:effectLst/>
              </a:rPr>
              <a:t>Ensemble </a:t>
            </a:r>
            <a:r>
              <a:rPr lang="en-IN" sz="2800" dirty="0">
                <a:effectLst/>
              </a:rPr>
              <a:t>method specifically designed for decision tree classifiers</a:t>
            </a:r>
          </a:p>
          <a:p>
            <a:pPr marL="457200" indent="-457200">
              <a:lnSpc>
                <a:spcPct val="150000"/>
              </a:lnSpc>
              <a:buFont typeface="Courier New" panose="02070309020205020404" pitchFamily="49" charset="0"/>
              <a:buChar char="o"/>
            </a:pPr>
            <a:r>
              <a:rPr lang="en-IN" sz="2800" dirty="0" smtClean="0">
                <a:effectLst/>
              </a:rPr>
              <a:t>Random </a:t>
            </a:r>
            <a:r>
              <a:rPr lang="en-IN" sz="2800" dirty="0">
                <a:effectLst/>
              </a:rPr>
              <a:t>Forests grows many trees</a:t>
            </a:r>
          </a:p>
          <a:p>
            <a:pPr marL="457200" indent="-457200" algn="just">
              <a:lnSpc>
                <a:spcPct val="150000"/>
              </a:lnSpc>
              <a:buFont typeface="Wingdings" panose="05000000000000000000" pitchFamily="2" charset="2"/>
              <a:buChar char="v"/>
            </a:pPr>
            <a:r>
              <a:rPr lang="en-IN" sz="2400" dirty="0" smtClean="0">
                <a:effectLst/>
              </a:rPr>
              <a:t>Ensemble </a:t>
            </a:r>
            <a:r>
              <a:rPr lang="en-IN" sz="2400" dirty="0">
                <a:effectLst/>
              </a:rPr>
              <a:t>of unpruned decision trees</a:t>
            </a:r>
          </a:p>
          <a:p>
            <a:pPr marL="342900" indent="-342900" algn="just">
              <a:lnSpc>
                <a:spcPct val="150000"/>
              </a:lnSpc>
              <a:buFont typeface="Wingdings" panose="05000000000000000000" pitchFamily="2" charset="2"/>
              <a:buChar char="v"/>
            </a:pPr>
            <a:r>
              <a:rPr lang="en-IN" sz="2400" dirty="0" smtClean="0">
                <a:effectLst/>
              </a:rPr>
              <a:t>Each </a:t>
            </a:r>
            <a:r>
              <a:rPr lang="en-IN" sz="2400" dirty="0">
                <a:effectLst/>
              </a:rPr>
              <a:t>base classifier classifies a “new” vector of attributes from the original data</a:t>
            </a:r>
          </a:p>
          <a:p>
            <a:pPr marL="342900" indent="-342900" algn="just">
              <a:lnSpc>
                <a:spcPct val="150000"/>
              </a:lnSpc>
              <a:buFont typeface="Wingdings" panose="05000000000000000000" pitchFamily="2" charset="2"/>
              <a:buChar char="v"/>
            </a:pPr>
            <a:r>
              <a:rPr lang="en-IN" sz="2400" dirty="0" smtClean="0">
                <a:effectLst/>
              </a:rPr>
              <a:t>Final </a:t>
            </a:r>
            <a:r>
              <a:rPr lang="en-IN" sz="2400" dirty="0">
                <a:effectLst/>
              </a:rPr>
              <a:t>result on classifying a new instance: voting</a:t>
            </a:r>
            <a:r>
              <a:rPr lang="en-IN" sz="2400" dirty="0"/>
              <a:t>. </a:t>
            </a:r>
            <a:r>
              <a:rPr lang="en-IN" sz="2400" dirty="0">
                <a:effectLst/>
              </a:rPr>
              <a:t>Forest chooses the classification result having 	the most votes (over all the trees in the forest)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Random Forest</a:t>
            </a:r>
          </a:p>
        </p:txBody>
      </p:sp>
      <p:sp>
        <p:nvSpPr>
          <p:cNvPr id="4" name="TextBox 3">
            <a:extLst>
              <a:ext uri="{FF2B5EF4-FFF2-40B4-BE49-F238E27FC236}">
                <a16:creationId xmlns="" xmlns:a16="http://schemas.microsoft.com/office/drawing/2014/main" id="{B735F40E-E3F8-551D-6482-97E42F515CE0}"/>
              </a:ext>
            </a:extLst>
          </p:cNvPr>
          <p:cNvSpPr txBox="1"/>
          <p:nvPr/>
        </p:nvSpPr>
        <p:spPr>
          <a:xfrm>
            <a:off x="609600" y="1295400"/>
            <a:ext cx="10668000" cy="3903504"/>
          </a:xfrm>
          <a:prstGeom prst="rect">
            <a:avLst/>
          </a:prstGeom>
          <a:noFill/>
        </p:spPr>
        <p:txBody>
          <a:bodyPr wrap="square">
            <a:spAutoFit/>
          </a:bodyPr>
          <a:lstStyle/>
          <a:p>
            <a:pPr algn="just">
              <a:lnSpc>
                <a:spcPct val="150000"/>
              </a:lnSpc>
            </a:pPr>
            <a:r>
              <a:rPr lang="en-IN" sz="2800" dirty="0">
                <a:effectLst/>
              </a:rPr>
              <a:t>Introduce two sources of randomness: “Bagging” and “Random input vectors”</a:t>
            </a:r>
          </a:p>
          <a:p>
            <a:pPr marL="457200" indent="-457200" algn="just">
              <a:lnSpc>
                <a:spcPct val="150000"/>
              </a:lnSpc>
              <a:buFont typeface="Wingdings" panose="05000000000000000000" pitchFamily="2" charset="2"/>
              <a:buChar char="v"/>
            </a:pPr>
            <a:r>
              <a:rPr lang="en-IN" sz="2800" dirty="0" smtClean="0">
                <a:solidFill>
                  <a:srgbClr val="33339A"/>
                </a:solidFill>
                <a:effectLst/>
              </a:rPr>
              <a:t>Bagging </a:t>
            </a:r>
            <a:r>
              <a:rPr lang="en-IN" sz="2800" dirty="0">
                <a:solidFill>
                  <a:srgbClr val="33339A"/>
                </a:solidFill>
                <a:effectLst/>
              </a:rPr>
              <a:t>method</a:t>
            </a:r>
            <a:r>
              <a:rPr lang="en-IN" sz="2800" dirty="0">
                <a:effectLst/>
              </a:rPr>
              <a:t>: each tree is grown using a bootstrap sample of training data</a:t>
            </a:r>
          </a:p>
          <a:p>
            <a:pPr marL="457200" indent="-457200" algn="just">
              <a:lnSpc>
                <a:spcPct val="150000"/>
              </a:lnSpc>
              <a:buFont typeface="Wingdings" panose="05000000000000000000" pitchFamily="2" charset="2"/>
              <a:buChar char="v"/>
            </a:pPr>
            <a:r>
              <a:rPr lang="en-IN" sz="2800" dirty="0" smtClean="0">
                <a:solidFill>
                  <a:srgbClr val="33339A"/>
                </a:solidFill>
                <a:effectLst/>
              </a:rPr>
              <a:t>Random </a:t>
            </a:r>
            <a:r>
              <a:rPr lang="en-IN" sz="2800" dirty="0">
                <a:solidFill>
                  <a:srgbClr val="33339A"/>
                </a:solidFill>
                <a:effectLst/>
              </a:rPr>
              <a:t>vector method</a:t>
            </a:r>
            <a:r>
              <a:rPr lang="en-IN" sz="2800" dirty="0">
                <a:solidFill>
                  <a:srgbClr val="000000"/>
                </a:solidFill>
                <a:effectLst/>
              </a:rPr>
              <a:t>: </a:t>
            </a:r>
            <a:r>
              <a:rPr lang="en-IN" sz="2800" dirty="0">
                <a:solidFill>
                  <a:srgbClr val="FF0000"/>
                </a:solidFill>
                <a:effectLst/>
              </a:rPr>
              <a:t>At each node</a:t>
            </a:r>
            <a:r>
              <a:rPr lang="en-IN" sz="2800" dirty="0">
                <a:solidFill>
                  <a:srgbClr val="000000"/>
                </a:solidFill>
                <a:effectLst/>
              </a:rPr>
              <a:t>, best </a:t>
            </a:r>
            <a:r>
              <a:rPr lang="en-IN" sz="2800" dirty="0">
                <a:effectLst/>
              </a:rPr>
              <a:t>split is chosen from a random sample of </a:t>
            </a:r>
            <a:r>
              <a:rPr lang="en-IN" sz="2800" dirty="0" smtClean="0">
                <a:effectLst/>
              </a:rPr>
              <a:t>m attributes </a:t>
            </a:r>
            <a:r>
              <a:rPr lang="en-IN" sz="2800" dirty="0">
                <a:effectLst/>
              </a:rPr>
              <a:t>instead of all attributes</a:t>
            </a:r>
          </a:p>
        </p:txBody>
      </p:sp>
    </p:spTree>
    <p:extLst>
      <p:ext uri="{BB962C8B-B14F-4D97-AF65-F5344CB8AC3E}">
        <p14:creationId xmlns:p14="http://schemas.microsoft.com/office/powerpoint/2010/main" val="3710078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Random Forest</a:t>
            </a:r>
          </a:p>
        </p:txBody>
      </p:sp>
      <p:pic>
        <p:nvPicPr>
          <p:cNvPr id="3" name="Picture 2">
            <a:extLst>
              <a:ext uri="{FF2B5EF4-FFF2-40B4-BE49-F238E27FC236}">
                <a16:creationId xmlns="" xmlns:a16="http://schemas.microsoft.com/office/drawing/2014/main" id="{1124A3CB-3930-09C5-6A63-94EC16E2BB07}"/>
              </a:ext>
            </a:extLst>
          </p:cNvPr>
          <p:cNvPicPr>
            <a:picLocks noChangeAspect="1"/>
          </p:cNvPicPr>
          <p:nvPr/>
        </p:nvPicPr>
        <p:blipFill>
          <a:blip r:embed="rId3"/>
          <a:stretch>
            <a:fillRect/>
          </a:stretch>
        </p:blipFill>
        <p:spPr>
          <a:xfrm>
            <a:off x="990600" y="1143000"/>
            <a:ext cx="9753600" cy="5162237"/>
          </a:xfrm>
          <a:prstGeom prst="rect">
            <a:avLst/>
          </a:prstGeom>
        </p:spPr>
      </p:pic>
    </p:spTree>
    <p:extLst>
      <p:ext uri="{BB962C8B-B14F-4D97-AF65-F5344CB8AC3E}">
        <p14:creationId xmlns:p14="http://schemas.microsoft.com/office/powerpoint/2010/main" val="10346391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57738" y="152400"/>
            <a:ext cx="9302261" cy="543933"/>
          </a:xfrm>
        </p:spPr>
        <p:txBody>
          <a:bodyPr>
            <a:normAutofit fontScale="90000"/>
          </a:bodyPr>
          <a:lstStyle/>
          <a:p>
            <a:r>
              <a:rPr lang="aa-ET" sz="4400" dirty="0"/>
              <a:t/>
            </a:r>
            <a:br>
              <a:rPr lang="aa-ET" sz="4400" dirty="0"/>
            </a:br>
            <a:r>
              <a:rPr lang="en-US" dirty="0">
                <a:latin typeface="+mn-lt"/>
              </a:rPr>
              <a:t>Random Forest Classifier</a:t>
            </a:r>
            <a:endParaRPr lang="en-IN" dirty="0"/>
          </a:p>
        </p:txBody>
      </p:sp>
      <p:sp>
        <p:nvSpPr>
          <p:cNvPr id="2" name="Content Placeholder 1">
            <a:extLst>
              <a:ext uri="{FF2B5EF4-FFF2-40B4-BE49-F238E27FC236}">
                <a16:creationId xmlns:a16="http://schemas.microsoft.com/office/drawing/2014/main" xmlns="" id="{9A25C8A8-3BC0-4EA9-91C3-C141BB99CBE5}"/>
              </a:ext>
            </a:extLst>
          </p:cNvPr>
          <p:cNvSpPr>
            <a:spLocks noGrp="1"/>
          </p:cNvSpPr>
          <p:nvPr>
            <p:ph type="body" sz="quarter" idx="13"/>
          </p:nvPr>
        </p:nvSpPr>
        <p:spPr>
          <a:xfrm>
            <a:off x="857739" y="1143000"/>
            <a:ext cx="10160000" cy="4800599"/>
          </a:xfrm>
        </p:spPr>
        <p:txBody>
          <a:bodyPr>
            <a:normAutofit/>
          </a:bodyPr>
          <a:lstStyle/>
          <a:p>
            <a:endParaRPr lang="en-US" b="1" dirty="0">
              <a:latin typeface="+mn-lt"/>
            </a:endParaRPr>
          </a:p>
          <a:p>
            <a:pPr algn="just">
              <a:lnSpc>
                <a:spcPct val="150000"/>
              </a:lnSpc>
              <a:spcBef>
                <a:spcPts val="0"/>
              </a:spcBef>
              <a:buFont typeface="Wingdings" panose="05000000000000000000" pitchFamily="2" charset="2"/>
              <a:buChar char="Ø"/>
            </a:pPr>
            <a:r>
              <a:rPr lang="en-US" sz="3200" dirty="0">
                <a:latin typeface="+mn-lt"/>
              </a:rPr>
              <a:t>It is an ensemble tree-based learning algorithm</a:t>
            </a:r>
          </a:p>
          <a:p>
            <a:pPr algn="just">
              <a:lnSpc>
                <a:spcPct val="150000"/>
              </a:lnSpc>
              <a:spcBef>
                <a:spcPts val="0"/>
              </a:spcBef>
              <a:buFont typeface="Wingdings" panose="05000000000000000000" pitchFamily="2" charset="2"/>
              <a:buChar char="Ø"/>
            </a:pPr>
            <a:r>
              <a:rPr lang="en-US" sz="3200" dirty="0" smtClean="0">
                <a:latin typeface="+mn-lt"/>
              </a:rPr>
              <a:t>The </a:t>
            </a:r>
            <a:r>
              <a:rPr lang="en-US" sz="3200" dirty="0">
                <a:latin typeface="+mn-lt"/>
              </a:rPr>
              <a:t>Random Forest Classifier is a set of decision trees from randomly selected subset of training set. </a:t>
            </a:r>
          </a:p>
          <a:p>
            <a:pPr algn="just">
              <a:lnSpc>
                <a:spcPct val="150000"/>
              </a:lnSpc>
              <a:spcBef>
                <a:spcPts val="0"/>
              </a:spcBef>
              <a:buFont typeface="Wingdings" panose="05000000000000000000" pitchFamily="2" charset="2"/>
              <a:buChar char="Ø"/>
            </a:pPr>
            <a:r>
              <a:rPr lang="en-US" sz="3200" dirty="0" smtClean="0">
                <a:latin typeface="+mn-lt"/>
              </a:rPr>
              <a:t>It </a:t>
            </a:r>
            <a:r>
              <a:rPr lang="en-US" sz="3200" b="1" dirty="0">
                <a:latin typeface="+mn-lt"/>
              </a:rPr>
              <a:t>aggregates the votes from different decision trees</a:t>
            </a:r>
            <a:r>
              <a:rPr lang="en-US" sz="3200" dirty="0">
                <a:latin typeface="+mn-lt"/>
              </a:rPr>
              <a:t> to decide the final class of the test object.</a:t>
            </a:r>
          </a:p>
          <a:p>
            <a:pPr algn="just">
              <a:lnSpc>
                <a:spcPct val="150000"/>
              </a:lnSpc>
              <a:spcBef>
                <a:spcPts val="0"/>
              </a:spcBef>
              <a:buFont typeface="Wingdings" panose="05000000000000000000" pitchFamily="2" charset="2"/>
              <a:buChar char="Ø"/>
            </a:pPr>
            <a:endParaRPr lang="aa-ET" dirty="0">
              <a:latin typeface="+mn-lt"/>
            </a:endParaRPr>
          </a:p>
        </p:txBody>
      </p:sp>
    </p:spTree>
    <p:extLst>
      <p:ext uri="{BB962C8B-B14F-4D97-AF65-F5344CB8AC3E}">
        <p14:creationId xmlns:p14="http://schemas.microsoft.com/office/powerpoint/2010/main" val="3644701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0564B91B-874B-F50F-03B9-683CF69CFE8A}"/>
              </a:ext>
            </a:extLst>
          </p:cNvPr>
          <p:cNvSpPr>
            <a:spLocks noGrp="1"/>
          </p:cNvSpPr>
          <p:nvPr>
            <p:ph sz="quarter" idx="10"/>
          </p:nvPr>
        </p:nvSpPr>
        <p:spPr/>
        <p:txBody>
          <a:bodyPr/>
          <a:lstStyle/>
          <a:p>
            <a:pPr algn="ctr" eaLnBrk="1" hangingPunct="1">
              <a:spcBef>
                <a:spcPct val="0"/>
              </a:spcBef>
              <a:buFont typeface="Arial" charset="0"/>
              <a:buNone/>
              <a:defRPr/>
            </a:pPr>
            <a:endParaRPr lang="en-US" dirty="0" smtClean="0">
              <a:latin typeface="Arial" charset="0"/>
              <a:cs typeface="Arial" charset="0"/>
            </a:endParaRPr>
          </a:p>
          <a:p>
            <a:pPr algn="ctr" eaLnBrk="1" hangingPunct="1">
              <a:spcBef>
                <a:spcPct val="0"/>
              </a:spcBef>
              <a:buFont typeface="Arial" charset="0"/>
              <a:buNone/>
              <a:defRPr/>
            </a:pPr>
            <a:r>
              <a:rPr lang="en-US" dirty="0" smtClean="0">
                <a:latin typeface="Arial" charset="0"/>
                <a:cs typeface="Arial" charset="0"/>
              </a:rPr>
              <a:t>Session 11(21st October,2023)</a:t>
            </a:r>
            <a:endParaRPr lang="en-US" dirty="0">
              <a:latin typeface="Arial" charset="0"/>
              <a:cs typeface="Arial" charset="0"/>
            </a:endParaRPr>
          </a:p>
        </p:txBody>
      </p:sp>
    </p:spTree>
    <p:extLst>
      <p:ext uri="{BB962C8B-B14F-4D97-AF65-F5344CB8AC3E}">
        <p14:creationId xmlns:p14="http://schemas.microsoft.com/office/powerpoint/2010/main" val="245399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map&#10;&#10;Description automatically generated">
            <a:extLst>
              <a:ext uri="{FF2B5EF4-FFF2-40B4-BE49-F238E27FC236}">
                <a16:creationId xmlns:a16="http://schemas.microsoft.com/office/drawing/2014/main" xmlns="" id="{884BE559-BD34-4D3B-84D1-48EC5C141964}"/>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143000" y="1295400"/>
            <a:ext cx="10363200" cy="5029200"/>
          </a:xfrm>
        </p:spPr>
      </p:pic>
    </p:spTree>
    <p:extLst>
      <p:ext uri="{BB962C8B-B14F-4D97-AF65-F5344CB8AC3E}">
        <p14:creationId xmlns:p14="http://schemas.microsoft.com/office/powerpoint/2010/main" val="28070275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latin typeface="+mn-lt"/>
              </a:rPr>
              <a:t/>
            </a:r>
            <a:br>
              <a:rPr lang="en-US" dirty="0" smtClean="0">
                <a:latin typeface="+mn-lt"/>
              </a:rPr>
            </a:br>
            <a:r>
              <a:rPr lang="en-US" dirty="0" smtClean="0">
                <a:latin typeface="+mn-lt"/>
              </a:rPr>
              <a:t>Types </a:t>
            </a:r>
            <a:r>
              <a:rPr lang="en-US" dirty="0">
                <a:latin typeface="+mn-lt"/>
              </a:rPr>
              <a:t>of Random Forest models:</a:t>
            </a:r>
            <a:br>
              <a:rPr lang="en-US" dirty="0">
                <a:latin typeface="+mn-lt"/>
              </a:rPr>
            </a:br>
            <a:endParaRPr lang="en-IN" dirty="0">
              <a:latin typeface="+mn-lt"/>
            </a:endParaRPr>
          </a:p>
        </p:txBody>
      </p:sp>
      <p:sp>
        <p:nvSpPr>
          <p:cNvPr id="2" name="Content Placeholder 1">
            <a:extLst>
              <a:ext uri="{FF2B5EF4-FFF2-40B4-BE49-F238E27FC236}">
                <a16:creationId xmlns:a16="http://schemas.microsoft.com/office/drawing/2014/main" xmlns="" id="{9DB4B8D0-781A-440F-8430-28C4AAE36BA8}"/>
              </a:ext>
            </a:extLst>
          </p:cNvPr>
          <p:cNvSpPr>
            <a:spLocks noGrp="1"/>
          </p:cNvSpPr>
          <p:nvPr>
            <p:ph type="body" sz="quarter" idx="13"/>
          </p:nvPr>
        </p:nvSpPr>
        <p:spPr/>
        <p:txBody>
          <a:bodyPr/>
          <a:lstStyle/>
          <a:p>
            <a:pPr algn="just">
              <a:buFont typeface="Wingdings" panose="05000000000000000000" pitchFamily="2" charset="2"/>
              <a:buChar char="Ø"/>
            </a:pPr>
            <a:r>
              <a:rPr lang="en-US" sz="2800" dirty="0">
                <a:latin typeface="+mn-lt"/>
              </a:rPr>
              <a:t>Random Forest Prediction for a </a:t>
            </a:r>
            <a:r>
              <a:rPr lang="en-US" sz="2800" b="1" dirty="0">
                <a:latin typeface="+mn-lt"/>
              </a:rPr>
              <a:t>classification problem</a:t>
            </a:r>
            <a:r>
              <a:rPr lang="en-US" sz="2800" dirty="0">
                <a:latin typeface="+mn-lt"/>
              </a:rPr>
              <a:t>:</a:t>
            </a:r>
          </a:p>
          <a:p>
            <a:pPr marL="0" indent="0" algn="just">
              <a:buNone/>
            </a:pPr>
            <a:r>
              <a:rPr lang="en-US" sz="2800" dirty="0">
                <a:latin typeface="+mn-lt"/>
              </a:rPr>
              <a:t> </a:t>
            </a:r>
            <a:r>
              <a:rPr lang="en-US" sz="2800" dirty="0" smtClean="0">
                <a:latin typeface="+mn-lt"/>
              </a:rPr>
              <a:t>        </a:t>
            </a:r>
            <a:r>
              <a:rPr lang="en-US" sz="2800" dirty="0" smtClean="0">
                <a:latin typeface="+mn-lt"/>
              </a:rPr>
              <a:t>f(x</a:t>
            </a:r>
            <a:r>
              <a:rPr lang="en-US" sz="2800" dirty="0">
                <a:latin typeface="+mn-lt"/>
              </a:rPr>
              <a:t>) = majority vote of all predicted classes over B trees</a:t>
            </a:r>
          </a:p>
          <a:p>
            <a:pPr algn="just"/>
            <a:endParaRPr lang="en-US" sz="2800" dirty="0">
              <a:latin typeface="+mn-lt"/>
            </a:endParaRPr>
          </a:p>
          <a:p>
            <a:pPr algn="just">
              <a:buFont typeface="Wingdings" panose="05000000000000000000" pitchFamily="2" charset="2"/>
              <a:buChar char="Ø"/>
            </a:pPr>
            <a:r>
              <a:rPr lang="en-US" sz="2800" dirty="0">
                <a:latin typeface="+mn-lt"/>
              </a:rPr>
              <a:t>Random Forest Prediction for a </a:t>
            </a:r>
            <a:r>
              <a:rPr lang="en-US" sz="2800" b="1" dirty="0">
                <a:latin typeface="+mn-lt"/>
              </a:rPr>
              <a:t>regression problem</a:t>
            </a:r>
            <a:r>
              <a:rPr lang="en-US" sz="2800" dirty="0">
                <a:latin typeface="+mn-lt"/>
              </a:rPr>
              <a:t>:</a:t>
            </a:r>
          </a:p>
          <a:p>
            <a:pPr marL="0" indent="0" algn="just">
              <a:buNone/>
            </a:pPr>
            <a:r>
              <a:rPr lang="en-US" sz="2800" dirty="0">
                <a:latin typeface="+mn-lt"/>
              </a:rPr>
              <a:t> </a:t>
            </a:r>
            <a:r>
              <a:rPr lang="en-US" sz="2800" dirty="0" smtClean="0">
                <a:latin typeface="+mn-lt"/>
              </a:rPr>
              <a:t>      </a:t>
            </a:r>
            <a:r>
              <a:rPr lang="en-US" sz="2800" dirty="0" smtClean="0">
                <a:latin typeface="+mn-lt"/>
              </a:rPr>
              <a:t>f(x</a:t>
            </a:r>
            <a:r>
              <a:rPr lang="en-US" sz="2800" dirty="0">
                <a:latin typeface="+mn-lt"/>
              </a:rPr>
              <a:t>) = sum of all sub-tree predictions divided over B trees</a:t>
            </a:r>
          </a:p>
          <a:p>
            <a:pPr algn="just"/>
            <a:endParaRPr lang="aa-ET" dirty="0">
              <a:latin typeface="+mn-lt"/>
            </a:endParaRPr>
          </a:p>
        </p:txBody>
      </p:sp>
    </p:spTree>
    <p:extLst>
      <p:ext uri="{BB962C8B-B14F-4D97-AF65-F5344CB8AC3E}">
        <p14:creationId xmlns:p14="http://schemas.microsoft.com/office/powerpoint/2010/main" val="588928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
            </a:r>
            <a:br>
              <a:rPr lang="en-US" dirty="0" smtClean="0"/>
            </a:br>
            <a:r>
              <a:rPr lang="en-US" dirty="0" smtClean="0"/>
              <a:t>Features </a:t>
            </a:r>
            <a:r>
              <a:rPr lang="en-US" dirty="0"/>
              <a:t>and Advantages of Random Forest :</a:t>
            </a:r>
            <a:br>
              <a:rPr lang="en-US" dirty="0"/>
            </a:br>
            <a:endParaRPr lang="en-IN" dirty="0"/>
          </a:p>
        </p:txBody>
      </p:sp>
      <p:sp>
        <p:nvSpPr>
          <p:cNvPr id="2" name="Content Placeholder 1">
            <a:extLst>
              <a:ext uri="{FF2B5EF4-FFF2-40B4-BE49-F238E27FC236}">
                <a16:creationId xmlns:a16="http://schemas.microsoft.com/office/drawing/2014/main" xmlns="" id="{94117DF3-7717-4365-AFA0-5B6C383B4824}"/>
              </a:ext>
            </a:extLst>
          </p:cNvPr>
          <p:cNvSpPr>
            <a:spLocks noGrp="1"/>
          </p:cNvSpPr>
          <p:nvPr>
            <p:ph type="body" sz="quarter" idx="13"/>
          </p:nvPr>
        </p:nvSpPr>
        <p:spPr>
          <a:xfrm>
            <a:off x="533400" y="1066800"/>
            <a:ext cx="11048999" cy="5257799"/>
          </a:xfrm>
        </p:spPr>
        <p:txBody>
          <a:bodyPr>
            <a:normAutofit/>
          </a:bodyPr>
          <a:lstStyle/>
          <a:p>
            <a:pPr algn="just">
              <a:lnSpc>
                <a:spcPct val="150000"/>
              </a:lnSpc>
              <a:spcBef>
                <a:spcPts val="0"/>
              </a:spcBef>
              <a:buFont typeface="Wingdings" panose="05000000000000000000" pitchFamily="2" charset="2"/>
              <a:buChar char="Ø"/>
            </a:pPr>
            <a:r>
              <a:rPr lang="en-US" sz="2400" dirty="0">
                <a:latin typeface="+mn-lt"/>
              </a:rPr>
              <a:t>It is one of the most accurate learning algorithms available. For many data sets, it produces a </a:t>
            </a:r>
            <a:r>
              <a:rPr lang="en-US" sz="2400" b="1" dirty="0">
                <a:latin typeface="+mn-lt"/>
              </a:rPr>
              <a:t>highly accurate classifier</a:t>
            </a:r>
            <a:r>
              <a:rPr lang="en-US" sz="2400" dirty="0">
                <a:latin typeface="+mn-lt"/>
              </a:rPr>
              <a:t>.</a:t>
            </a:r>
          </a:p>
          <a:p>
            <a:pPr algn="just">
              <a:lnSpc>
                <a:spcPct val="150000"/>
              </a:lnSpc>
              <a:spcBef>
                <a:spcPts val="0"/>
              </a:spcBef>
              <a:buFont typeface="Wingdings" panose="05000000000000000000" pitchFamily="2" charset="2"/>
              <a:buChar char="Ø"/>
            </a:pPr>
            <a:r>
              <a:rPr lang="en-US" sz="2400" dirty="0">
                <a:latin typeface="+mn-lt"/>
              </a:rPr>
              <a:t>It runs efficiently on large databases.</a:t>
            </a:r>
          </a:p>
          <a:p>
            <a:pPr algn="just">
              <a:lnSpc>
                <a:spcPct val="150000"/>
              </a:lnSpc>
              <a:spcBef>
                <a:spcPts val="0"/>
              </a:spcBef>
              <a:buFont typeface="Wingdings" panose="05000000000000000000" pitchFamily="2" charset="2"/>
              <a:buChar char="Ø"/>
            </a:pPr>
            <a:r>
              <a:rPr lang="en-US" sz="2400" dirty="0">
                <a:latin typeface="+mn-lt"/>
              </a:rPr>
              <a:t>It can </a:t>
            </a:r>
            <a:r>
              <a:rPr lang="en-US" sz="2400" b="1" dirty="0">
                <a:latin typeface="+mn-lt"/>
              </a:rPr>
              <a:t>handle thousands of input variables</a:t>
            </a:r>
            <a:r>
              <a:rPr lang="en-US" sz="2400" dirty="0">
                <a:latin typeface="+mn-lt"/>
              </a:rPr>
              <a:t> without variable deletion.</a:t>
            </a:r>
          </a:p>
          <a:p>
            <a:pPr algn="just">
              <a:lnSpc>
                <a:spcPct val="150000"/>
              </a:lnSpc>
              <a:spcBef>
                <a:spcPts val="0"/>
              </a:spcBef>
              <a:buFont typeface="Wingdings" panose="05000000000000000000" pitchFamily="2" charset="2"/>
              <a:buChar char="Ø"/>
            </a:pPr>
            <a:r>
              <a:rPr lang="en-US" sz="2400" dirty="0">
                <a:latin typeface="+mn-lt"/>
              </a:rPr>
              <a:t>It gives estimates of what variables that are important in the classification.</a:t>
            </a:r>
          </a:p>
          <a:p>
            <a:pPr algn="just">
              <a:lnSpc>
                <a:spcPct val="150000"/>
              </a:lnSpc>
              <a:spcBef>
                <a:spcPts val="0"/>
              </a:spcBef>
              <a:buFont typeface="Wingdings" panose="05000000000000000000" pitchFamily="2" charset="2"/>
              <a:buChar char="Ø"/>
            </a:pPr>
            <a:r>
              <a:rPr lang="en-US" sz="2400" dirty="0">
                <a:latin typeface="+mn-lt"/>
              </a:rPr>
              <a:t>It generates an internal </a:t>
            </a:r>
            <a:r>
              <a:rPr lang="en-US" sz="2400" b="1" dirty="0">
                <a:latin typeface="+mn-lt"/>
              </a:rPr>
              <a:t>unbiased estimate of the generalization error</a:t>
            </a:r>
            <a:r>
              <a:rPr lang="en-US" sz="2400" dirty="0">
                <a:latin typeface="+mn-lt"/>
              </a:rPr>
              <a:t> as the forest building progresses.</a:t>
            </a:r>
          </a:p>
          <a:p>
            <a:pPr algn="just">
              <a:lnSpc>
                <a:spcPct val="150000"/>
              </a:lnSpc>
              <a:spcBef>
                <a:spcPts val="0"/>
              </a:spcBef>
              <a:buFont typeface="Wingdings" panose="05000000000000000000" pitchFamily="2" charset="2"/>
              <a:buChar char="Ø"/>
            </a:pPr>
            <a:r>
              <a:rPr lang="en-US" sz="2400" dirty="0">
                <a:latin typeface="+mn-lt"/>
              </a:rPr>
              <a:t>It has an </a:t>
            </a:r>
            <a:r>
              <a:rPr lang="en-US" sz="2400" b="1" dirty="0">
                <a:latin typeface="+mn-lt"/>
              </a:rPr>
              <a:t>effective method for estimating missing data</a:t>
            </a:r>
            <a:r>
              <a:rPr lang="en-US" sz="2400" dirty="0">
                <a:latin typeface="+mn-lt"/>
              </a:rPr>
              <a:t> and maintains accuracy when a large proportion of the data are missing.</a:t>
            </a:r>
          </a:p>
          <a:p>
            <a:endParaRPr lang="aa-ET" dirty="0"/>
          </a:p>
        </p:txBody>
      </p:sp>
    </p:spTree>
    <p:extLst>
      <p:ext uri="{BB962C8B-B14F-4D97-AF65-F5344CB8AC3E}">
        <p14:creationId xmlns:p14="http://schemas.microsoft.com/office/powerpoint/2010/main" val="4162623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a-ET" dirty="0"/>
              <a:t/>
            </a:r>
            <a:br>
              <a:rPr lang="aa-ET" dirty="0"/>
            </a:br>
            <a:r>
              <a:rPr lang="en-US" dirty="0">
                <a:latin typeface="+mn-lt"/>
              </a:rPr>
              <a:t>Disadvantages of Random Forest :</a:t>
            </a:r>
            <a:br>
              <a:rPr lang="en-US" dirty="0">
                <a:latin typeface="+mn-lt"/>
              </a:rPr>
            </a:br>
            <a:endParaRPr lang="en-IN" dirty="0">
              <a:latin typeface="+mn-lt"/>
            </a:endParaRPr>
          </a:p>
        </p:txBody>
      </p:sp>
      <p:sp>
        <p:nvSpPr>
          <p:cNvPr id="2" name="Content Placeholder 1">
            <a:extLst>
              <a:ext uri="{FF2B5EF4-FFF2-40B4-BE49-F238E27FC236}">
                <a16:creationId xmlns:a16="http://schemas.microsoft.com/office/drawing/2014/main" xmlns="" id="{A2DA6CC9-02B8-437B-B575-371B3B44E5C8}"/>
              </a:ext>
            </a:extLst>
          </p:cNvPr>
          <p:cNvSpPr>
            <a:spLocks noGrp="1"/>
          </p:cNvSpPr>
          <p:nvPr>
            <p:ph type="body" sz="quarter" idx="13"/>
          </p:nvPr>
        </p:nvSpPr>
        <p:spPr>
          <a:xfrm>
            <a:off x="857738" y="1600201"/>
            <a:ext cx="10724661" cy="4114799"/>
          </a:xfrm>
        </p:spPr>
        <p:txBody>
          <a:bodyPr>
            <a:normAutofit lnSpcReduction="10000"/>
          </a:bodyPr>
          <a:lstStyle/>
          <a:p>
            <a:pPr algn="just">
              <a:buFont typeface="Wingdings" panose="05000000000000000000" pitchFamily="2" charset="2"/>
              <a:buChar char="Ø"/>
            </a:pPr>
            <a:endParaRPr lang="en-US" dirty="0">
              <a:latin typeface="+mn-lt"/>
            </a:endParaRPr>
          </a:p>
          <a:p>
            <a:pPr algn="just">
              <a:lnSpc>
                <a:spcPct val="150000"/>
              </a:lnSpc>
              <a:spcBef>
                <a:spcPts val="0"/>
              </a:spcBef>
              <a:buFont typeface="Wingdings" panose="05000000000000000000" pitchFamily="2" charset="2"/>
              <a:buChar char="Ø"/>
            </a:pPr>
            <a:r>
              <a:rPr lang="en-US" sz="2400" dirty="0">
                <a:latin typeface="+mn-lt"/>
              </a:rPr>
              <a:t>Random forests have been observed to</a:t>
            </a:r>
            <a:r>
              <a:rPr lang="en-US" sz="2400" b="1" dirty="0">
                <a:latin typeface="+mn-lt"/>
              </a:rPr>
              <a:t> overfit for some datasets</a:t>
            </a:r>
            <a:r>
              <a:rPr lang="en-US" sz="2400" dirty="0">
                <a:latin typeface="+mn-lt"/>
              </a:rPr>
              <a:t> with noisy classification/regression tasks.</a:t>
            </a:r>
          </a:p>
          <a:p>
            <a:pPr marL="0" indent="0" algn="just">
              <a:lnSpc>
                <a:spcPct val="150000"/>
              </a:lnSpc>
              <a:spcBef>
                <a:spcPts val="0"/>
              </a:spcBef>
            </a:pPr>
            <a:endParaRPr lang="en-US" sz="2400" dirty="0">
              <a:latin typeface="+mn-lt"/>
            </a:endParaRPr>
          </a:p>
          <a:p>
            <a:pPr algn="just">
              <a:lnSpc>
                <a:spcPct val="150000"/>
              </a:lnSpc>
              <a:spcBef>
                <a:spcPts val="0"/>
              </a:spcBef>
              <a:buFont typeface="Wingdings" panose="05000000000000000000" pitchFamily="2" charset="2"/>
              <a:buChar char="Ø"/>
            </a:pPr>
            <a:r>
              <a:rPr lang="en-US" sz="2400" dirty="0">
                <a:latin typeface="+mn-lt"/>
              </a:rPr>
              <a:t>For data including categorical variables with different number of levels,</a:t>
            </a:r>
            <a:r>
              <a:rPr lang="en-US" sz="2400" b="1" dirty="0">
                <a:latin typeface="+mn-lt"/>
              </a:rPr>
              <a:t> random forests are biased in favor of those attributes with more levels</a:t>
            </a:r>
            <a:r>
              <a:rPr lang="en-US" sz="2400" dirty="0">
                <a:latin typeface="+mn-lt"/>
              </a:rPr>
              <a:t>. Therefore, the variable importance scores from random forest are not reliable for this type of data.</a:t>
            </a:r>
          </a:p>
          <a:p>
            <a:endParaRPr lang="aa-ET" dirty="0"/>
          </a:p>
        </p:txBody>
      </p:sp>
    </p:spTree>
    <p:extLst>
      <p:ext uri="{BB962C8B-B14F-4D97-AF65-F5344CB8AC3E}">
        <p14:creationId xmlns:p14="http://schemas.microsoft.com/office/powerpoint/2010/main" val="40511532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2800" dirty="0" smtClean="0">
                <a:latin typeface="+mn-lt"/>
              </a:rPr>
              <a:t/>
            </a:r>
            <a:br>
              <a:rPr lang="en-US" sz="2800" dirty="0" smtClean="0">
                <a:latin typeface="+mn-lt"/>
              </a:rPr>
            </a:br>
            <a:r>
              <a:rPr lang="en-US" sz="2800" dirty="0" smtClean="0">
                <a:latin typeface="+mn-lt"/>
              </a:rPr>
              <a:t/>
            </a:r>
            <a:br>
              <a:rPr lang="en-US" sz="2800" dirty="0" smtClean="0">
                <a:latin typeface="+mn-lt"/>
              </a:rPr>
            </a:br>
            <a:r>
              <a:rPr lang="en-US" sz="2800" dirty="0" smtClean="0">
                <a:latin typeface="+mn-lt"/>
              </a:rPr>
              <a:t>Random Forest Classifier </a:t>
            </a:r>
            <a:r>
              <a:rPr lang="en-US" sz="2800" dirty="0">
                <a:latin typeface="+mn-lt"/>
              </a:rPr>
              <a:t>:</a:t>
            </a:r>
            <a:br>
              <a:rPr lang="en-US" sz="2800" dirty="0">
                <a:latin typeface="+mn-lt"/>
              </a:rPr>
            </a:br>
            <a:r>
              <a:rPr lang="aa-ET" sz="2800" dirty="0">
                <a:latin typeface="+mn-lt"/>
              </a:rPr>
              <a:t/>
            </a:r>
            <a:br>
              <a:rPr lang="aa-ET" sz="2800" dirty="0">
                <a:latin typeface="+mn-lt"/>
              </a:rPr>
            </a:br>
            <a:endParaRPr lang="en-IN" sz="2800" dirty="0">
              <a:latin typeface="+mn-lt"/>
            </a:endParaRPr>
          </a:p>
        </p:txBody>
      </p:sp>
      <p:sp>
        <p:nvSpPr>
          <p:cNvPr id="2" name="Content Placeholder 1">
            <a:extLst>
              <a:ext uri="{FF2B5EF4-FFF2-40B4-BE49-F238E27FC236}">
                <a16:creationId xmlns:a16="http://schemas.microsoft.com/office/drawing/2014/main" xmlns="" id="{7F5E1DF3-50C1-4EE5-9007-4D99160B62F8}"/>
              </a:ext>
            </a:extLst>
          </p:cNvPr>
          <p:cNvSpPr>
            <a:spLocks noGrp="1"/>
          </p:cNvSpPr>
          <p:nvPr>
            <p:ph type="body" sz="quarter" idx="13"/>
          </p:nvPr>
        </p:nvSpPr>
        <p:spPr>
          <a:xfrm>
            <a:off x="857739" y="1295400"/>
            <a:ext cx="10160000" cy="4724400"/>
          </a:xfrm>
        </p:spPr>
        <p:txBody>
          <a:bodyPr>
            <a:noAutofit/>
          </a:bodyPr>
          <a:lstStyle/>
          <a:p>
            <a:pPr algn="just">
              <a:lnSpc>
                <a:spcPct val="150000"/>
              </a:lnSpc>
              <a:spcBef>
                <a:spcPts val="0"/>
              </a:spcBef>
              <a:buFont typeface="Wingdings" panose="05000000000000000000" pitchFamily="2" charset="2"/>
              <a:buChar char="Ø"/>
            </a:pPr>
            <a:r>
              <a:rPr lang="en-US" sz="2400" dirty="0">
                <a:latin typeface="+mn-lt"/>
              </a:rPr>
              <a:t>Random forest, like its name implies, consists of a large number of individual decision trees that operate as an ensemble. </a:t>
            </a:r>
          </a:p>
          <a:p>
            <a:pPr algn="just">
              <a:lnSpc>
                <a:spcPct val="150000"/>
              </a:lnSpc>
              <a:spcBef>
                <a:spcPts val="0"/>
              </a:spcBef>
              <a:buFont typeface="Wingdings" panose="05000000000000000000" pitchFamily="2" charset="2"/>
              <a:buChar char="Ø"/>
            </a:pPr>
            <a:r>
              <a:rPr lang="en-US" sz="2400" dirty="0" smtClean="0">
                <a:latin typeface="+mn-lt"/>
              </a:rPr>
              <a:t>Each </a:t>
            </a:r>
            <a:r>
              <a:rPr lang="en-US" sz="2400" dirty="0">
                <a:latin typeface="+mn-lt"/>
              </a:rPr>
              <a:t>individual tree in the random forest spits out a class prediction and the class with the most votes becomes our model’s prediction (see figure below).</a:t>
            </a:r>
          </a:p>
          <a:p>
            <a:pPr algn="just">
              <a:lnSpc>
                <a:spcPct val="150000"/>
              </a:lnSpc>
              <a:spcBef>
                <a:spcPts val="0"/>
              </a:spcBef>
              <a:buFont typeface="Wingdings" panose="05000000000000000000" pitchFamily="2" charset="2"/>
              <a:buChar char="Ø"/>
            </a:pPr>
            <a:r>
              <a:rPr lang="en-US" sz="2400" dirty="0" smtClean="0">
                <a:latin typeface="+mn-lt"/>
              </a:rPr>
              <a:t>The </a:t>
            </a:r>
            <a:r>
              <a:rPr lang="en-US" sz="2400" dirty="0">
                <a:latin typeface="+mn-lt"/>
              </a:rPr>
              <a:t>fundamental concept behind random forest is a simple but powerful one — the wisdom of crowds. In data science speak, the reason that the random forest model works so well is:</a:t>
            </a:r>
            <a:endParaRPr lang="aa-ET" sz="2400" dirty="0">
              <a:latin typeface="+mn-lt"/>
            </a:endParaRPr>
          </a:p>
        </p:txBody>
      </p:sp>
    </p:spTree>
    <p:extLst>
      <p:ext uri="{BB962C8B-B14F-4D97-AF65-F5344CB8AC3E}">
        <p14:creationId xmlns:p14="http://schemas.microsoft.com/office/powerpoint/2010/main" val="6223190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sz="2800" dirty="0" smtClean="0">
                <a:latin typeface="+mn-lt"/>
              </a:rPr>
              <a:t/>
            </a:r>
            <a:br>
              <a:rPr lang="en-US" sz="2800" dirty="0" smtClean="0">
                <a:latin typeface="+mn-lt"/>
              </a:rPr>
            </a:br>
            <a:r>
              <a:rPr lang="en-US" sz="2800" dirty="0" smtClean="0">
                <a:latin typeface="+mn-lt"/>
              </a:rPr>
              <a:t>Ensuring </a:t>
            </a:r>
            <a:r>
              <a:rPr lang="en-US" sz="2800" dirty="0">
                <a:latin typeface="+mn-lt"/>
              </a:rPr>
              <a:t>that the Models Diversify Each Other</a:t>
            </a:r>
            <a:br>
              <a:rPr lang="en-US" sz="2800" dirty="0">
                <a:latin typeface="+mn-lt"/>
              </a:rPr>
            </a:br>
            <a:endParaRPr lang="en-IN" sz="2800" dirty="0">
              <a:latin typeface="+mn-lt"/>
            </a:endParaRPr>
          </a:p>
        </p:txBody>
      </p:sp>
      <p:sp>
        <p:nvSpPr>
          <p:cNvPr id="2" name="Content Placeholder 1">
            <a:extLst>
              <a:ext uri="{FF2B5EF4-FFF2-40B4-BE49-F238E27FC236}">
                <a16:creationId xmlns:a16="http://schemas.microsoft.com/office/drawing/2014/main" xmlns="" id="{B7016732-1E03-4831-9EBF-E89802B08E61}"/>
              </a:ext>
            </a:extLst>
          </p:cNvPr>
          <p:cNvSpPr>
            <a:spLocks noGrp="1"/>
          </p:cNvSpPr>
          <p:nvPr>
            <p:ph type="body" sz="quarter" idx="13"/>
          </p:nvPr>
        </p:nvSpPr>
        <p:spPr>
          <a:xfrm>
            <a:off x="762001" y="924933"/>
            <a:ext cx="10668000" cy="5399667"/>
          </a:xfrm>
        </p:spPr>
        <p:txBody>
          <a:bodyPr>
            <a:normAutofit/>
          </a:bodyPr>
          <a:lstStyle/>
          <a:p>
            <a:pPr algn="just">
              <a:lnSpc>
                <a:spcPct val="150000"/>
              </a:lnSpc>
              <a:spcBef>
                <a:spcPts val="0"/>
              </a:spcBef>
              <a:buFont typeface="Wingdings" panose="05000000000000000000" pitchFamily="2" charset="2"/>
              <a:buChar char="Ø"/>
            </a:pPr>
            <a:r>
              <a:rPr lang="en-US" sz="2400" dirty="0">
                <a:latin typeface="+mn-lt"/>
              </a:rPr>
              <a:t>So how does random forest ensure that the behavior of each individual tree is not too correlated with the behavior of any of the other trees in the model? It uses the following two methods:</a:t>
            </a:r>
          </a:p>
          <a:p>
            <a:pPr algn="just">
              <a:lnSpc>
                <a:spcPct val="150000"/>
              </a:lnSpc>
              <a:spcBef>
                <a:spcPts val="0"/>
              </a:spcBef>
              <a:buFont typeface="Wingdings" panose="05000000000000000000" pitchFamily="2" charset="2"/>
              <a:buChar char="Ø"/>
            </a:pPr>
            <a:r>
              <a:rPr lang="en-US" sz="2400" b="1" dirty="0">
                <a:latin typeface="+mn-lt"/>
              </a:rPr>
              <a:t>Bagging (Bootstrap Aggregation) — Decisions trees are very sensitive to the data they are trained on — small changes to the training set can result in significantly different tree structures.</a:t>
            </a:r>
            <a:r>
              <a:rPr lang="en-US" sz="2400" dirty="0">
                <a:latin typeface="+mn-lt"/>
              </a:rPr>
              <a:t> </a:t>
            </a:r>
          </a:p>
          <a:p>
            <a:pPr algn="just">
              <a:lnSpc>
                <a:spcPct val="150000"/>
              </a:lnSpc>
              <a:spcBef>
                <a:spcPts val="0"/>
              </a:spcBef>
              <a:buFont typeface="Wingdings" panose="05000000000000000000" pitchFamily="2" charset="2"/>
              <a:buChar char="Ø"/>
            </a:pPr>
            <a:r>
              <a:rPr lang="en-US" sz="2400" dirty="0" smtClean="0">
                <a:latin typeface="+mn-lt"/>
              </a:rPr>
              <a:t>Random </a:t>
            </a:r>
            <a:r>
              <a:rPr lang="en-US" sz="2400" dirty="0">
                <a:latin typeface="+mn-lt"/>
              </a:rPr>
              <a:t>forest takes advantage of this by allowing each individual tree to randomly sample from the dataset with replacement, resulting in different trees. This process is known as bagging.</a:t>
            </a:r>
          </a:p>
          <a:p>
            <a:pPr algn="just"/>
            <a:endParaRPr lang="aa-ET" dirty="0">
              <a:latin typeface="+mn-lt"/>
            </a:endParaRPr>
          </a:p>
        </p:txBody>
      </p:sp>
    </p:spTree>
    <p:extLst>
      <p:ext uri="{BB962C8B-B14F-4D97-AF65-F5344CB8AC3E}">
        <p14:creationId xmlns:p14="http://schemas.microsoft.com/office/powerpoint/2010/main" val="16144839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p:cNvSpPr>
            <a:spLocks noGrp="1" noChangeArrowheads="1"/>
          </p:cNvSpPr>
          <p:nvPr>
            <p:ph type="title"/>
          </p:nvPr>
        </p:nvSpPr>
        <p:spPr>
          <a:xfrm>
            <a:off x="1981200" y="277814"/>
            <a:ext cx="8229600" cy="636587"/>
          </a:xfrm>
        </p:spPr>
        <p:txBody>
          <a:bodyPr/>
          <a:lstStyle/>
          <a:p>
            <a:pPr eaLnBrk="1" hangingPunct="1">
              <a:defRPr/>
            </a:pPr>
            <a:r>
              <a:rPr lang="en-US" sz="4000"/>
              <a:t>Adaboost Algorithm</a:t>
            </a:r>
          </a:p>
        </p:txBody>
      </p:sp>
      <p:sp>
        <p:nvSpPr>
          <p:cNvPr id="301059" name="Rectangle 3"/>
          <p:cNvSpPr>
            <a:spLocks noGrp="1" noChangeArrowheads="1"/>
          </p:cNvSpPr>
          <p:nvPr>
            <p:ph type="body" sz="half" idx="1"/>
          </p:nvPr>
        </p:nvSpPr>
        <p:spPr>
          <a:xfrm>
            <a:off x="1981200" y="1219201"/>
            <a:ext cx="7772400" cy="4530725"/>
          </a:xfrm>
        </p:spPr>
        <p:txBody>
          <a:bodyPr/>
          <a:lstStyle/>
          <a:p>
            <a:pPr eaLnBrk="1" hangingPunct="1">
              <a:lnSpc>
                <a:spcPct val="90000"/>
              </a:lnSpc>
              <a:buFont typeface="Wingdings" panose="05000000000000000000" pitchFamily="2" charset="2"/>
              <a:buNone/>
              <a:defRPr/>
            </a:pPr>
            <a:r>
              <a:rPr lang="en-US" sz="2000" dirty="0"/>
              <a:t>Initialize weights</a:t>
            </a:r>
          </a:p>
          <a:p>
            <a:pPr eaLnBrk="1" hangingPunct="1">
              <a:lnSpc>
                <a:spcPct val="90000"/>
              </a:lnSpc>
              <a:buFont typeface="Wingdings" panose="05000000000000000000" pitchFamily="2" charset="2"/>
              <a:buNone/>
              <a:defRPr/>
            </a:pPr>
            <a:r>
              <a:rPr lang="en-US" sz="2000" dirty="0"/>
              <a:t>for t = 1:T</a:t>
            </a:r>
          </a:p>
          <a:p>
            <a:pPr eaLnBrk="1" hangingPunct="1">
              <a:lnSpc>
                <a:spcPct val="90000"/>
              </a:lnSpc>
              <a:buFont typeface="Wingdings" panose="05000000000000000000" pitchFamily="2" charset="2"/>
              <a:buNone/>
              <a:defRPr/>
            </a:pPr>
            <a:r>
              <a:rPr lang="en-US" sz="2000" dirty="0"/>
              <a:t>	1. Set</a:t>
            </a:r>
          </a:p>
          <a:p>
            <a:pPr eaLnBrk="1" hangingPunct="1">
              <a:lnSpc>
                <a:spcPct val="90000"/>
              </a:lnSpc>
              <a:buFont typeface="Wingdings" panose="05000000000000000000" pitchFamily="2" charset="2"/>
              <a:buNone/>
              <a:defRPr/>
            </a:pPr>
            <a:r>
              <a:rPr lang="en-US" sz="2000" dirty="0"/>
              <a:t>	</a:t>
            </a:r>
          </a:p>
          <a:p>
            <a:pPr eaLnBrk="1" hangingPunct="1">
              <a:lnSpc>
                <a:spcPct val="90000"/>
              </a:lnSpc>
              <a:buFont typeface="Wingdings" panose="05000000000000000000" pitchFamily="2" charset="2"/>
              <a:buNone/>
              <a:defRPr/>
            </a:pPr>
            <a:r>
              <a:rPr lang="en-US" sz="2000" dirty="0"/>
              <a:t>	2. Call weak learner </a:t>
            </a:r>
            <a:r>
              <a:rPr lang="en-US" sz="2000" dirty="0" err="1"/>
              <a:t>WL</a:t>
            </a:r>
            <a:r>
              <a:rPr lang="en-US" sz="2000" baseline="-25000" dirty="0" err="1"/>
              <a:t>t</a:t>
            </a:r>
            <a:r>
              <a:rPr lang="en-US" sz="2000" dirty="0"/>
              <a:t> with each x, and get back result vector </a:t>
            </a:r>
          </a:p>
          <a:p>
            <a:pPr eaLnBrk="1" hangingPunct="1">
              <a:lnSpc>
                <a:spcPct val="90000"/>
              </a:lnSpc>
              <a:buFont typeface="Wingdings" panose="05000000000000000000" pitchFamily="2" charset="2"/>
              <a:buNone/>
              <a:defRPr/>
            </a:pPr>
            <a:endParaRPr lang="en-US" sz="2000" dirty="0"/>
          </a:p>
          <a:p>
            <a:pPr eaLnBrk="1" hangingPunct="1">
              <a:lnSpc>
                <a:spcPct val="90000"/>
              </a:lnSpc>
              <a:buFont typeface="Wingdings" panose="05000000000000000000" pitchFamily="2" charset="2"/>
              <a:buNone/>
              <a:defRPr/>
            </a:pPr>
            <a:r>
              <a:rPr lang="en-US" sz="2000" dirty="0"/>
              <a:t>	3. Find error </a:t>
            </a:r>
            <a:r>
              <a:rPr lang="en-US" sz="2000" dirty="0">
                <a:latin typeface="Symbol" pitchFamily="18" charset="2"/>
              </a:rPr>
              <a:t>e</a:t>
            </a:r>
            <a:r>
              <a:rPr lang="en-US" sz="2000" baseline="-25000" dirty="0"/>
              <a:t>t</a:t>
            </a:r>
            <a:r>
              <a:rPr lang="en-US" sz="2000" dirty="0"/>
              <a:t> of    :</a:t>
            </a:r>
          </a:p>
          <a:p>
            <a:pPr eaLnBrk="1" hangingPunct="1">
              <a:lnSpc>
                <a:spcPct val="90000"/>
              </a:lnSpc>
              <a:buFont typeface="Wingdings" panose="05000000000000000000" pitchFamily="2" charset="2"/>
              <a:buNone/>
              <a:defRPr/>
            </a:pPr>
            <a:r>
              <a:rPr lang="en-US" sz="2000" dirty="0"/>
              <a:t>	</a:t>
            </a:r>
          </a:p>
          <a:p>
            <a:pPr eaLnBrk="1" hangingPunct="1">
              <a:lnSpc>
                <a:spcPct val="90000"/>
              </a:lnSpc>
              <a:buFont typeface="Wingdings" panose="05000000000000000000" pitchFamily="2" charset="2"/>
              <a:buNone/>
              <a:defRPr/>
            </a:pPr>
            <a:r>
              <a:rPr lang="en-US" sz="2000" dirty="0"/>
              <a:t>	4. Set</a:t>
            </a:r>
          </a:p>
          <a:p>
            <a:pPr eaLnBrk="1" hangingPunct="1">
              <a:lnSpc>
                <a:spcPct val="90000"/>
              </a:lnSpc>
              <a:buFont typeface="Wingdings" panose="05000000000000000000" pitchFamily="2" charset="2"/>
              <a:buNone/>
              <a:defRPr/>
            </a:pPr>
            <a:r>
              <a:rPr lang="en-US" sz="2000" dirty="0"/>
              <a:t>	</a:t>
            </a:r>
          </a:p>
          <a:p>
            <a:pPr eaLnBrk="1" hangingPunct="1">
              <a:lnSpc>
                <a:spcPct val="90000"/>
              </a:lnSpc>
              <a:buFont typeface="Wingdings" panose="05000000000000000000" pitchFamily="2" charset="2"/>
              <a:buNone/>
              <a:defRPr/>
            </a:pPr>
            <a:r>
              <a:rPr lang="en-US" sz="2000" dirty="0"/>
              <a:t>	5. Re-weight the training data</a:t>
            </a:r>
          </a:p>
          <a:p>
            <a:pPr eaLnBrk="1" hangingPunct="1">
              <a:lnSpc>
                <a:spcPct val="90000"/>
              </a:lnSpc>
              <a:buFont typeface="Wingdings" panose="05000000000000000000" pitchFamily="2" charset="2"/>
              <a:buNone/>
              <a:defRPr/>
            </a:pPr>
            <a:endParaRPr lang="en-US" sz="2000" dirty="0"/>
          </a:p>
          <a:p>
            <a:pPr eaLnBrk="1" hangingPunct="1">
              <a:lnSpc>
                <a:spcPct val="90000"/>
              </a:lnSpc>
              <a:buFont typeface="Wingdings" panose="05000000000000000000" pitchFamily="2" charset="2"/>
              <a:buNone/>
              <a:defRPr/>
            </a:pPr>
            <a:r>
              <a:rPr lang="en-US" sz="2000" dirty="0"/>
              <a:t>Output answer:</a:t>
            </a:r>
          </a:p>
        </p:txBody>
      </p:sp>
      <p:graphicFrame>
        <p:nvGraphicFramePr>
          <p:cNvPr id="8196" name="Object 4"/>
          <p:cNvGraphicFramePr>
            <a:graphicFrameLocks noGrp="1" noChangeAspect="1"/>
          </p:cNvGraphicFramePr>
          <p:nvPr>
            <p:ph sz="quarter" idx="2"/>
          </p:nvPr>
        </p:nvGraphicFramePr>
        <p:xfrm>
          <a:off x="4038601" y="1066800"/>
          <a:ext cx="860425" cy="666750"/>
        </p:xfrm>
        <a:graphic>
          <a:graphicData uri="http://schemas.openxmlformats.org/presentationml/2006/ole">
            <mc:AlternateContent xmlns:mc="http://schemas.openxmlformats.org/markup-compatibility/2006">
              <mc:Choice xmlns:v="urn:schemas-microsoft-com:vml" Requires="v">
                <p:oleObj spid="_x0000_s7602" name="Equation" r:id="rId4" imgW="502879" imgH="388674" progId="Equation.3">
                  <p:embed/>
                </p:oleObj>
              </mc:Choice>
              <mc:Fallback>
                <p:oleObj name="Equation" r:id="rId4" imgW="502879" imgH="388674"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601" y="1066800"/>
                        <a:ext cx="860425" cy="666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7" name="Object 5"/>
          <p:cNvGraphicFramePr>
            <a:graphicFrameLocks noGrp="1" noChangeAspect="1"/>
          </p:cNvGraphicFramePr>
          <p:nvPr>
            <p:ph sz="quarter" idx="3"/>
          </p:nvPr>
        </p:nvGraphicFramePr>
        <p:xfrm>
          <a:off x="4724400" y="3005138"/>
          <a:ext cx="2590800" cy="779462"/>
        </p:xfrm>
        <a:graphic>
          <a:graphicData uri="http://schemas.openxmlformats.org/presentationml/2006/ole">
            <mc:AlternateContent xmlns:mc="http://schemas.openxmlformats.org/markup-compatibility/2006">
              <mc:Choice xmlns:v="urn:schemas-microsoft-com:vml" Requires="v">
                <p:oleObj spid="_x0000_s7603" name="Equation" r:id="rId6" imgW="1425005" imgH="426720" progId="Equation.3">
                  <p:embed/>
                </p:oleObj>
              </mc:Choice>
              <mc:Fallback>
                <p:oleObj name="Equation" r:id="rId6" imgW="1425005" imgH="42672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4400" y="3005138"/>
                        <a:ext cx="2590800" cy="779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8" name="Object 6"/>
          <p:cNvGraphicFramePr>
            <a:graphicFrameLocks noChangeAspect="1"/>
          </p:cNvGraphicFramePr>
          <p:nvPr/>
        </p:nvGraphicFramePr>
        <p:xfrm>
          <a:off x="3200400" y="3733801"/>
          <a:ext cx="1066800" cy="696913"/>
        </p:xfrm>
        <a:graphic>
          <a:graphicData uri="http://schemas.openxmlformats.org/presentationml/2006/ole">
            <mc:AlternateContent xmlns:mc="http://schemas.openxmlformats.org/markup-compatibility/2006">
              <mc:Choice xmlns:v="urn:schemas-microsoft-com:vml" Requires="v">
                <p:oleObj spid="_x0000_s7604" name="Equation" r:id="rId8" imgW="655234" imgH="426720" progId="Equation.3">
                  <p:embed/>
                </p:oleObj>
              </mc:Choice>
              <mc:Fallback>
                <p:oleObj name="Equation" r:id="rId8" imgW="655234" imgH="42672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0400" y="3733801"/>
                        <a:ext cx="1066800" cy="696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9" name="Object 7"/>
          <p:cNvGraphicFramePr>
            <a:graphicFrameLocks noChangeAspect="1"/>
          </p:cNvGraphicFramePr>
          <p:nvPr/>
        </p:nvGraphicFramePr>
        <p:xfrm>
          <a:off x="5791200" y="4381501"/>
          <a:ext cx="2686050" cy="777875"/>
        </p:xfrm>
        <a:graphic>
          <a:graphicData uri="http://schemas.openxmlformats.org/presentationml/2006/ole">
            <mc:AlternateContent xmlns:mc="http://schemas.openxmlformats.org/markup-compatibility/2006">
              <mc:Choice xmlns:v="urn:schemas-microsoft-com:vml" Requires="v">
                <p:oleObj spid="_x0000_s7605" name="Equation" r:id="rId10" imgW="1653646" imgH="472548" progId="Equation.3">
                  <p:embed/>
                </p:oleObj>
              </mc:Choice>
              <mc:Fallback>
                <p:oleObj name="Equation" r:id="rId10" imgW="1653646" imgH="472548"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91200" y="4381501"/>
                        <a:ext cx="2686050" cy="7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0" name="Object 8"/>
          <p:cNvGraphicFramePr>
            <a:graphicFrameLocks noChangeAspect="1"/>
          </p:cNvGraphicFramePr>
          <p:nvPr/>
        </p:nvGraphicFramePr>
        <p:xfrm>
          <a:off x="2232026" y="5541964"/>
          <a:ext cx="4799013" cy="1146175"/>
        </p:xfrm>
        <a:graphic>
          <a:graphicData uri="http://schemas.openxmlformats.org/presentationml/2006/ole">
            <mc:AlternateContent xmlns:mc="http://schemas.openxmlformats.org/markup-compatibility/2006">
              <mc:Choice xmlns:v="urn:schemas-microsoft-com:vml" Requires="v">
                <p:oleObj spid="_x0000_s7606" name="Equation" r:id="rId12" imgW="2964115" imgH="701040" progId="Equation.3">
                  <p:embed/>
                </p:oleObj>
              </mc:Choice>
              <mc:Fallback>
                <p:oleObj name="Equation" r:id="rId12" imgW="2964115" imgH="70104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32026" y="5541964"/>
                        <a:ext cx="4799013" cy="1146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1" name="Object 9"/>
          <p:cNvGraphicFramePr>
            <a:graphicFrameLocks noChangeAspect="1"/>
          </p:cNvGraphicFramePr>
          <p:nvPr/>
        </p:nvGraphicFramePr>
        <p:xfrm>
          <a:off x="3200400" y="1676400"/>
          <a:ext cx="1570038" cy="731838"/>
        </p:xfrm>
        <a:graphic>
          <a:graphicData uri="http://schemas.openxmlformats.org/presentationml/2006/ole">
            <mc:AlternateContent xmlns:mc="http://schemas.openxmlformats.org/markup-compatibility/2006">
              <mc:Choice xmlns:v="urn:schemas-microsoft-com:vml" Requires="v">
                <p:oleObj spid="_x0000_s7607" name="Equation" r:id="rId14" imgW="922126" imgH="426720" progId="Equation.3">
                  <p:embed/>
                </p:oleObj>
              </mc:Choice>
              <mc:Fallback>
                <p:oleObj name="Equation" r:id="rId14" imgW="922126" imgH="42672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00400" y="1676400"/>
                        <a:ext cx="1570038" cy="731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1066" name="Text Box 10"/>
          <p:cNvSpPr txBox="1">
            <a:spLocks noChangeArrowheads="1"/>
          </p:cNvSpPr>
          <p:nvPr/>
        </p:nvSpPr>
        <p:spPr bwMode="auto">
          <a:xfrm>
            <a:off x="4876800" y="1828801"/>
            <a:ext cx="3600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0" fontAlgn="base" hangingPunct="0">
              <a:spcBef>
                <a:spcPct val="0"/>
              </a:spcBef>
              <a:spcAft>
                <a:spcPct val="0"/>
              </a:spcAft>
            </a:pPr>
            <a:r>
              <a:rPr lang="en-US" altLang="en-US">
                <a:solidFill>
                  <a:srgbClr val="FFFF00"/>
                </a:solidFill>
              </a:rPr>
              <a:t>Normalizes so p weights sum to 1</a:t>
            </a:r>
          </a:p>
        </p:txBody>
      </p:sp>
      <p:sp>
        <p:nvSpPr>
          <p:cNvPr id="301067" name="Text Box 11"/>
          <p:cNvSpPr txBox="1">
            <a:spLocks noChangeArrowheads="1"/>
          </p:cNvSpPr>
          <p:nvPr/>
        </p:nvSpPr>
        <p:spPr bwMode="auto">
          <a:xfrm>
            <a:off x="7527925" y="3084513"/>
            <a:ext cx="3079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0" fontAlgn="base" hangingPunct="0">
              <a:spcBef>
                <a:spcPct val="0"/>
              </a:spcBef>
              <a:spcAft>
                <a:spcPct val="0"/>
              </a:spcAft>
            </a:pPr>
            <a:r>
              <a:rPr lang="en-US" altLang="en-US">
                <a:solidFill>
                  <a:srgbClr val="FFFF00"/>
                </a:solidFill>
              </a:rPr>
              <a:t>Average error on training set</a:t>
            </a:r>
            <a:br>
              <a:rPr lang="en-US" altLang="en-US">
                <a:solidFill>
                  <a:srgbClr val="FFFF00"/>
                </a:solidFill>
              </a:rPr>
            </a:br>
            <a:r>
              <a:rPr lang="en-US" altLang="en-US">
                <a:solidFill>
                  <a:srgbClr val="FFFF00"/>
                </a:solidFill>
              </a:rPr>
              <a:t>weighted by p</a:t>
            </a:r>
          </a:p>
        </p:txBody>
      </p:sp>
      <p:sp>
        <p:nvSpPr>
          <p:cNvPr id="301068" name="Text Box 12"/>
          <p:cNvSpPr txBox="1">
            <a:spLocks noChangeArrowheads="1"/>
          </p:cNvSpPr>
          <p:nvPr/>
        </p:nvSpPr>
        <p:spPr bwMode="auto">
          <a:xfrm>
            <a:off x="4314825" y="3762375"/>
            <a:ext cx="6096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0" fontAlgn="base" hangingPunct="0">
              <a:spcBef>
                <a:spcPct val="0"/>
              </a:spcBef>
              <a:spcAft>
                <a:spcPct val="0"/>
              </a:spcAft>
            </a:pPr>
            <a:r>
              <a:rPr lang="en-US" altLang="en-US">
                <a:solidFill>
                  <a:srgbClr val="FFFF00"/>
                </a:solidFill>
              </a:rPr>
              <a:t>Low overall error </a:t>
            </a:r>
            <a:r>
              <a:rPr lang="en-US" altLang="en-US">
                <a:solidFill>
                  <a:srgbClr val="FFFF00"/>
                </a:solidFill>
                <a:sym typeface="Wingdings" panose="05000000000000000000" pitchFamily="2" charset="2"/>
              </a:rPr>
              <a:t> </a:t>
            </a:r>
            <a:r>
              <a:rPr lang="en-US" altLang="en-US">
                <a:solidFill>
                  <a:srgbClr val="FFFF00"/>
                </a:solidFill>
                <a:latin typeface="Symbol" panose="05050102010706020507" pitchFamily="18" charset="2"/>
                <a:sym typeface="Wingdings" panose="05000000000000000000" pitchFamily="2" charset="2"/>
              </a:rPr>
              <a:t>b</a:t>
            </a:r>
            <a:r>
              <a:rPr lang="en-US" altLang="en-US">
                <a:solidFill>
                  <a:srgbClr val="FFFF00"/>
                </a:solidFill>
                <a:sym typeface="Wingdings" panose="05000000000000000000" pitchFamily="2" charset="2"/>
              </a:rPr>
              <a:t> close to 0; (big impact on next step) </a:t>
            </a:r>
          </a:p>
          <a:p>
            <a:pPr eaLnBrk="0" fontAlgn="base" hangingPunct="0">
              <a:spcBef>
                <a:spcPct val="0"/>
              </a:spcBef>
              <a:spcAft>
                <a:spcPct val="0"/>
              </a:spcAft>
            </a:pPr>
            <a:r>
              <a:rPr lang="en-US" altLang="en-US">
                <a:solidFill>
                  <a:srgbClr val="FFFF00"/>
                </a:solidFill>
                <a:sym typeface="Wingdings" panose="05000000000000000000" pitchFamily="2" charset="2"/>
              </a:rPr>
              <a:t>error almost 0.5  </a:t>
            </a:r>
            <a:r>
              <a:rPr lang="en-US" altLang="en-US">
                <a:solidFill>
                  <a:srgbClr val="FFFF00"/>
                </a:solidFill>
                <a:latin typeface="Symbol" panose="05050102010706020507" pitchFamily="18" charset="2"/>
                <a:sym typeface="Wingdings" panose="05000000000000000000" pitchFamily="2" charset="2"/>
              </a:rPr>
              <a:t>b</a:t>
            </a:r>
            <a:r>
              <a:rPr lang="en-US" altLang="en-US">
                <a:solidFill>
                  <a:srgbClr val="FFFF00"/>
                </a:solidFill>
                <a:sym typeface="Wingdings" panose="05000000000000000000" pitchFamily="2" charset="2"/>
              </a:rPr>
              <a:t> almost 1 (small impact “ “ “ )</a:t>
            </a:r>
          </a:p>
        </p:txBody>
      </p:sp>
      <p:graphicFrame>
        <p:nvGraphicFramePr>
          <p:cNvPr id="8205" name="Object 13"/>
          <p:cNvGraphicFramePr>
            <a:graphicFrameLocks noChangeAspect="1"/>
          </p:cNvGraphicFramePr>
          <p:nvPr/>
        </p:nvGraphicFramePr>
        <p:xfrm>
          <a:off x="6051550" y="3384550"/>
          <a:ext cx="88900" cy="88900"/>
        </p:xfrm>
        <a:graphic>
          <a:graphicData uri="http://schemas.openxmlformats.org/presentationml/2006/ole">
            <mc:AlternateContent xmlns:mc="http://schemas.openxmlformats.org/markup-compatibility/2006">
              <mc:Choice xmlns:v="urn:schemas-microsoft-com:vml" Requires="v">
                <p:oleObj spid="_x0000_s7608" name="Equation" r:id="rId16" imgW="88554" imgH="88554" progId="Equation.3">
                  <p:embed/>
                </p:oleObj>
              </mc:Choice>
              <mc:Fallback>
                <p:oleObj name="Equation" r:id="rId16" imgW="88554" imgH="88554"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51550" y="3384550"/>
                        <a:ext cx="88900" cy="8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1070" name="Text Box 14"/>
          <p:cNvSpPr txBox="1">
            <a:spLocks noChangeArrowheads="1"/>
          </p:cNvSpPr>
          <p:nvPr/>
        </p:nvSpPr>
        <p:spPr bwMode="auto">
          <a:xfrm>
            <a:off x="5632450" y="5076825"/>
            <a:ext cx="5035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0" fontAlgn="base" hangingPunct="0">
              <a:spcBef>
                <a:spcPct val="0"/>
              </a:spcBef>
              <a:spcAft>
                <a:spcPct val="0"/>
              </a:spcAft>
            </a:pPr>
            <a:r>
              <a:rPr lang="en-US" altLang="en-US">
                <a:solidFill>
                  <a:srgbClr val="FFFF00"/>
                </a:solidFill>
              </a:rPr>
              <a:t>Weighting the ones it got right less so next time </a:t>
            </a:r>
            <a:br>
              <a:rPr lang="en-US" altLang="en-US">
                <a:solidFill>
                  <a:srgbClr val="FFFF00"/>
                </a:solidFill>
              </a:rPr>
            </a:br>
            <a:r>
              <a:rPr lang="en-US" altLang="en-US">
                <a:solidFill>
                  <a:srgbClr val="FFFF00"/>
                </a:solidFill>
              </a:rPr>
              <a:t>it will focus more on the incorrect ones</a:t>
            </a:r>
            <a:endParaRPr lang="en-US" altLang="en-US">
              <a:solidFill>
                <a:srgbClr val="FFFF00"/>
              </a:solidFill>
              <a:sym typeface="Wingdings" panose="05000000000000000000" pitchFamily="2" charset="2"/>
            </a:endParaRPr>
          </a:p>
        </p:txBody>
      </p:sp>
      <p:graphicFrame>
        <p:nvGraphicFramePr>
          <p:cNvPr id="8207" name="Object 15"/>
          <p:cNvGraphicFramePr>
            <a:graphicFrameLocks noChangeAspect="1"/>
          </p:cNvGraphicFramePr>
          <p:nvPr/>
        </p:nvGraphicFramePr>
        <p:xfrm>
          <a:off x="9601201" y="2438400"/>
          <a:ext cx="258763" cy="508000"/>
        </p:xfrm>
        <a:graphic>
          <a:graphicData uri="http://schemas.openxmlformats.org/presentationml/2006/ole">
            <mc:AlternateContent xmlns:mc="http://schemas.openxmlformats.org/markup-compatibility/2006">
              <mc:Choice xmlns:v="urn:schemas-microsoft-com:vml" Requires="v">
                <p:oleObj spid="_x0000_s7609" name="Equation" r:id="rId18" imgW="144791" imgH="243840" progId="Equation.3">
                  <p:embed/>
                </p:oleObj>
              </mc:Choice>
              <mc:Fallback>
                <p:oleObj name="Equation" r:id="rId18" imgW="144791" imgH="24384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601201" y="2438400"/>
                        <a:ext cx="258763"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8" name="Object 16"/>
          <p:cNvGraphicFramePr>
            <a:graphicFrameLocks noChangeAspect="1"/>
          </p:cNvGraphicFramePr>
          <p:nvPr/>
        </p:nvGraphicFramePr>
        <p:xfrm>
          <a:off x="4352926" y="3171825"/>
          <a:ext cx="258763" cy="431800"/>
        </p:xfrm>
        <a:graphic>
          <a:graphicData uri="http://schemas.openxmlformats.org/presentationml/2006/ole">
            <mc:AlternateContent xmlns:mc="http://schemas.openxmlformats.org/markup-compatibility/2006">
              <mc:Choice xmlns:v="urn:schemas-microsoft-com:vml" Requires="v">
                <p:oleObj spid="_x0000_s7610" name="Equation" r:id="rId20" imgW="144791" imgH="243840" progId="Equation.3">
                  <p:embed/>
                </p:oleObj>
              </mc:Choice>
              <mc:Fallback>
                <p:oleObj name="Equation" r:id="rId20" imgW="144791" imgH="24384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352926" y="3171825"/>
                        <a:ext cx="25876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09" name="TextBox 18"/>
          <p:cNvSpPr txBox="1">
            <a:spLocks noChangeArrowheads="1"/>
          </p:cNvSpPr>
          <p:nvPr/>
        </p:nvSpPr>
        <p:spPr bwMode="auto">
          <a:xfrm>
            <a:off x="9982201" y="6477000"/>
            <a:ext cx="6969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0" fontAlgn="base" hangingPunct="0">
              <a:spcBef>
                <a:spcPct val="0"/>
              </a:spcBef>
              <a:spcAft>
                <a:spcPct val="0"/>
              </a:spcAft>
            </a:pPr>
            <a:r>
              <a:rPr lang="en-US" altLang="en-US">
                <a:solidFill>
                  <a:srgbClr val="FFFFFF"/>
                </a:solidFill>
              </a:rPr>
              <a:t>Q3-5</a:t>
            </a:r>
          </a:p>
        </p:txBody>
      </p:sp>
    </p:spTree>
    <p:extLst>
      <p:ext uri="{BB962C8B-B14F-4D97-AF65-F5344CB8AC3E}">
        <p14:creationId xmlns:p14="http://schemas.microsoft.com/office/powerpoint/2010/main" val="36847169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106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106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106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10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066" grpId="0"/>
      <p:bldP spid="301067" grpId="0"/>
      <p:bldP spid="301068" grpId="0"/>
      <p:bldP spid="30107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2" name="Title 1"/>
          <p:cNvSpPr>
            <a:spLocks noGrp="1"/>
          </p:cNvSpPr>
          <p:nvPr>
            <p:ph type="title"/>
          </p:nvPr>
        </p:nvSpPr>
        <p:spPr/>
        <p:txBody>
          <a:bodyPr/>
          <a:lstStyle/>
          <a:p>
            <a:r>
              <a:rPr lang="en-IN" dirty="0"/>
              <a:t>Characteristics</a:t>
            </a:r>
          </a:p>
        </p:txBody>
      </p:sp>
      <p:sp>
        <p:nvSpPr>
          <p:cNvPr id="1101" name="Google Shape;1101;p60"/>
          <p:cNvSpPr txBox="1">
            <a:spLocks noGrp="1"/>
          </p:cNvSpPr>
          <p:nvPr>
            <p:ph type="body" sz="quarter" idx="13"/>
          </p:nvPr>
        </p:nvSpPr>
        <p:spPr>
          <a:xfrm>
            <a:off x="838200" y="1385888"/>
            <a:ext cx="10287000" cy="2043112"/>
          </a:xfrm>
          <a:prstGeom prst="rect">
            <a:avLst/>
          </a:prstGeom>
          <a:noFill/>
          <a:ln>
            <a:noFill/>
          </a:ln>
        </p:spPr>
        <p:txBody>
          <a:bodyPr spcFirstLastPara="1" vert="horz" wrap="square" lIns="91425" tIns="45700" rIns="91425" bIns="45700" rtlCol="0" anchor="t" anchorCtr="0">
            <a:normAutofit/>
          </a:bodyPr>
          <a:lstStyle/>
          <a:p>
            <a:pPr marL="400050" indent="-285750" algn="just">
              <a:spcBef>
                <a:spcPts val="534"/>
              </a:spcBef>
              <a:buSzPct val="100000"/>
              <a:buFont typeface="Courier New" panose="02070309020205020404" pitchFamily="49" charset="0"/>
              <a:buChar char="o"/>
            </a:pPr>
            <a:r>
              <a:rPr lang="en-US" dirty="0">
                <a:latin typeface="+mn-lt"/>
              </a:rPr>
              <a:t>Algorithm can solve both classification and regression problems</a:t>
            </a:r>
          </a:p>
          <a:p>
            <a:pPr marL="400050" indent="-285750" algn="just">
              <a:spcBef>
                <a:spcPts val="534"/>
              </a:spcBef>
              <a:buSzPct val="100000"/>
              <a:buFont typeface="Courier New" panose="02070309020205020404" pitchFamily="49" charset="0"/>
              <a:buChar char="o"/>
            </a:pPr>
            <a:r>
              <a:rPr lang="en-US" dirty="0">
                <a:latin typeface="+mn-lt"/>
              </a:rPr>
              <a:t>Can handle large data set with higher dimensionality. </a:t>
            </a:r>
            <a:endParaRPr dirty="0">
              <a:latin typeface="+mn-lt"/>
            </a:endParaRPr>
          </a:p>
          <a:p>
            <a:pPr marL="400050" indent="-285750" algn="just">
              <a:spcBef>
                <a:spcPts val="534"/>
              </a:spcBef>
              <a:buSzPct val="100000"/>
              <a:buFont typeface="Courier New" panose="02070309020205020404" pitchFamily="49" charset="0"/>
              <a:buChar char="o"/>
            </a:pPr>
            <a:r>
              <a:rPr lang="en-US" dirty="0">
                <a:latin typeface="+mn-lt"/>
              </a:rPr>
              <a:t>It can handle thousands of input variables and identify most significant variables </a:t>
            </a:r>
          </a:p>
          <a:p>
            <a:pPr marL="857250" lvl="1" indent="-285750" algn="just">
              <a:spcBef>
                <a:spcPts val="534"/>
              </a:spcBef>
              <a:buSzPct val="100000"/>
              <a:buFont typeface="Courier New" panose="02070309020205020404" pitchFamily="49" charset="0"/>
              <a:buChar char="o"/>
            </a:pPr>
            <a:r>
              <a:rPr lang="en-US" dirty="0">
                <a:latin typeface="+mn-lt"/>
              </a:rPr>
              <a:t>dimensionality reduction</a:t>
            </a:r>
            <a:endParaRPr dirty="0">
              <a:latin typeface="+mn-lt"/>
            </a:endParaRPr>
          </a:p>
          <a:p>
            <a:pPr marL="400050" indent="-285750" algn="just">
              <a:spcBef>
                <a:spcPts val="534"/>
              </a:spcBef>
              <a:buSzPct val="100000"/>
              <a:buFont typeface="Courier New" panose="02070309020205020404" pitchFamily="49" charset="0"/>
              <a:buChar char="o"/>
            </a:pPr>
            <a:r>
              <a:rPr lang="en-US" dirty="0">
                <a:latin typeface="+mn-lt"/>
              </a:rPr>
              <a:t>Model outputs </a:t>
            </a:r>
            <a:r>
              <a:rPr lang="en-US" b="1" dirty="0">
                <a:latin typeface="+mn-lt"/>
              </a:rPr>
              <a:t>Importance of variable, </a:t>
            </a:r>
            <a:r>
              <a:rPr lang="en-US" dirty="0">
                <a:latin typeface="+mn-lt"/>
              </a:rPr>
              <a:t>which can be a very handy feature (on some random data set).</a:t>
            </a:r>
            <a:endParaRPr dirty="0">
              <a:latin typeface="+mn-lt"/>
            </a:endParaRPr>
          </a:p>
        </p:txBody>
      </p:sp>
      <p:sp>
        <p:nvSpPr>
          <p:cNvPr id="3" name="Text Placeholder 2"/>
          <p:cNvSpPr>
            <a:spLocks noGrp="1"/>
          </p:cNvSpPr>
          <p:nvPr>
            <p:ph type="body" sz="quarter" idx="14"/>
          </p:nvPr>
        </p:nvSpPr>
        <p:spPr>
          <a:xfrm>
            <a:off x="304800" y="914400"/>
            <a:ext cx="11196956" cy="395287"/>
          </a:xfrm>
        </p:spPr>
        <p:txBody>
          <a:bodyPr/>
          <a:lstStyle/>
          <a:p>
            <a:r>
              <a:rPr lang="en-IN" dirty="0"/>
              <a:t>Advantages</a:t>
            </a:r>
          </a:p>
        </p:txBody>
      </p:sp>
      <p:sp>
        <p:nvSpPr>
          <p:cNvPr id="6" name="Text Placeholder 2"/>
          <p:cNvSpPr txBox="1">
            <a:spLocks/>
          </p:cNvSpPr>
          <p:nvPr/>
        </p:nvSpPr>
        <p:spPr>
          <a:xfrm>
            <a:off x="385444" y="3429000"/>
            <a:ext cx="11196956" cy="3952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rgbClr val="1C1573"/>
                </a:solidFill>
                <a:latin typeface="Helvetica" panose="020B06040202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rgbClr val="1C1573"/>
                </a:solidFill>
                <a:latin typeface="Helvetica" panose="020B0604020202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rgbClr val="1C1573"/>
                </a:solidFill>
                <a:latin typeface="Helvetica" panose="020B0604020202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rgbClr val="1C1573"/>
                </a:solidFill>
                <a:latin typeface="Helvetica" panose="020B0604020202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rgbClr val="1C1573"/>
                </a:solidFill>
                <a:latin typeface="Helvetica" panose="020B06040202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Disadvantages</a:t>
            </a:r>
          </a:p>
        </p:txBody>
      </p:sp>
      <p:sp>
        <p:nvSpPr>
          <p:cNvPr id="4" name="Rectangle 3"/>
          <p:cNvSpPr/>
          <p:nvPr/>
        </p:nvSpPr>
        <p:spPr>
          <a:xfrm>
            <a:off x="685800" y="3832455"/>
            <a:ext cx="10287000" cy="2582245"/>
          </a:xfrm>
          <a:prstGeom prst="rect">
            <a:avLst/>
          </a:prstGeom>
        </p:spPr>
        <p:txBody>
          <a:bodyPr wrap="square">
            <a:spAutoFit/>
          </a:bodyPr>
          <a:lstStyle/>
          <a:p>
            <a:pPr marL="628650" indent="-285750" algn="just">
              <a:lnSpc>
                <a:spcPct val="90000"/>
              </a:lnSpc>
              <a:spcBef>
                <a:spcPts val="534"/>
              </a:spcBef>
              <a:buSzPct val="100000"/>
              <a:buFont typeface="Courier New" panose="02070309020205020404" pitchFamily="49" charset="0"/>
              <a:buChar char="o"/>
            </a:pPr>
            <a:r>
              <a:rPr lang="en-US" dirty="0">
                <a:cs typeface="Helvetica" panose="020B0604020202020204" pitchFamily="34" charset="0"/>
              </a:rPr>
              <a:t>May over-fit datasets that are particularly noisy.</a:t>
            </a:r>
          </a:p>
          <a:p>
            <a:pPr marL="628650" indent="-285750" algn="just">
              <a:lnSpc>
                <a:spcPct val="90000"/>
              </a:lnSpc>
              <a:spcBef>
                <a:spcPts val="534"/>
              </a:spcBef>
              <a:buSzPct val="100000"/>
              <a:buFont typeface="Courier New" panose="02070309020205020404" pitchFamily="49" charset="0"/>
              <a:buChar char="o"/>
            </a:pPr>
            <a:r>
              <a:rPr lang="en-US" dirty="0">
                <a:cs typeface="Helvetica" panose="020B0604020202020204" pitchFamily="34" charset="0"/>
              </a:rPr>
              <a:t>When the number of variables is large, but the fraction of relevant variables is small, random forests are likely to perform poorly when m is small </a:t>
            </a:r>
          </a:p>
          <a:p>
            <a:pPr marL="1085850" lvl="1" indent="-285750" algn="just">
              <a:lnSpc>
                <a:spcPct val="90000"/>
              </a:lnSpc>
              <a:spcBef>
                <a:spcPts val="534"/>
              </a:spcBef>
              <a:buSzPct val="100000"/>
              <a:buFont typeface="Courier New" panose="02070309020205020404" pitchFamily="49" charset="0"/>
              <a:buChar char="o"/>
            </a:pPr>
            <a:r>
              <a:rPr lang="en-US" sz="1600" dirty="0">
                <a:cs typeface="Helvetica" panose="020B0604020202020204" pitchFamily="34" charset="0"/>
              </a:rPr>
              <a:t>At each split the chance can be small that the relevant variables will be selected </a:t>
            </a:r>
          </a:p>
          <a:p>
            <a:pPr marL="1085850" lvl="1" indent="-285750" algn="just">
              <a:lnSpc>
                <a:spcPct val="90000"/>
              </a:lnSpc>
              <a:spcBef>
                <a:spcPts val="534"/>
              </a:spcBef>
              <a:buSzPct val="100000"/>
              <a:buFont typeface="Courier New" panose="02070309020205020404" pitchFamily="49" charset="0"/>
              <a:buChar char="o"/>
            </a:pPr>
            <a:r>
              <a:rPr lang="en-US" sz="1600" dirty="0">
                <a:cs typeface="Helvetica" panose="020B0604020202020204" pitchFamily="34" charset="0"/>
              </a:rPr>
              <a:t>For example, with 3 relevant and 100 not so relevant variables the probability of any of the relevant variables being selected at any split is ~0.25</a:t>
            </a:r>
          </a:p>
          <a:p>
            <a:pPr marL="628650" indent="-285750" algn="just">
              <a:lnSpc>
                <a:spcPct val="90000"/>
              </a:lnSpc>
              <a:spcBef>
                <a:spcPts val="534"/>
              </a:spcBef>
              <a:buSzPct val="100000"/>
              <a:buFont typeface="Courier New" panose="02070309020205020404" pitchFamily="49" charset="0"/>
              <a:buChar char="o"/>
            </a:pPr>
            <a:r>
              <a:rPr lang="en-US" dirty="0">
                <a:cs typeface="Helvetica" panose="020B0604020202020204" pitchFamily="34" charset="0"/>
              </a:rPr>
              <a:t>Random Forest can feel like a black box approach for statistical modelers</a:t>
            </a:r>
          </a:p>
          <a:p>
            <a:pPr marL="1085850" lvl="1" indent="-285750" algn="just">
              <a:lnSpc>
                <a:spcPct val="90000"/>
              </a:lnSpc>
              <a:spcBef>
                <a:spcPts val="534"/>
              </a:spcBef>
              <a:buSzPct val="100000"/>
              <a:buFont typeface="Courier New" panose="02070309020205020404" pitchFamily="49" charset="0"/>
              <a:buChar char="o"/>
            </a:pPr>
            <a:r>
              <a:rPr lang="en-US" sz="1600" dirty="0">
                <a:cs typeface="Helvetica" panose="020B0604020202020204" pitchFamily="34" charset="0"/>
              </a:rPr>
              <a:t>you have very little control on what the model does. </a:t>
            </a:r>
          </a:p>
          <a:p>
            <a:pPr marL="1085850" lvl="1" indent="-285750" algn="just">
              <a:lnSpc>
                <a:spcPct val="90000"/>
              </a:lnSpc>
              <a:spcBef>
                <a:spcPts val="534"/>
              </a:spcBef>
              <a:buSzPct val="100000"/>
              <a:buFont typeface="Courier New" panose="02070309020205020404" pitchFamily="49" charset="0"/>
              <a:buChar char="o"/>
            </a:pPr>
            <a:r>
              <a:rPr lang="en-US" sz="1600" dirty="0">
                <a:cs typeface="Helvetica" panose="020B0604020202020204" pitchFamily="34" charset="0"/>
              </a:rPr>
              <a:t>You can at best try different parameters and random seeds!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229600" y="4950636"/>
            <a:ext cx="3505200" cy="764364"/>
          </a:xfrm>
        </p:spPr>
        <p:txBody>
          <a:bodyPr/>
          <a:lstStyle/>
          <a:p>
            <a:r>
              <a:rPr lang="en-IN" dirty="0" smtClean="0">
                <a:solidFill>
                  <a:srgbClr val="FF0000"/>
                </a:solidFill>
                <a:latin typeface="+mn-lt"/>
              </a:rPr>
              <a:t>       Boosting</a:t>
            </a:r>
            <a:endParaRPr lang="en-IN" dirty="0">
              <a:solidFill>
                <a:srgbClr val="FF0000"/>
              </a:solidFill>
              <a:latin typeface="+mn-lt"/>
            </a:endParaRPr>
          </a:p>
        </p:txBody>
      </p:sp>
    </p:spTree>
    <p:extLst>
      <p:ext uri="{BB962C8B-B14F-4D97-AF65-F5344CB8AC3E}">
        <p14:creationId xmlns:p14="http://schemas.microsoft.com/office/powerpoint/2010/main" val="39020416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Boosting</a:t>
            </a:r>
            <a:endParaRPr lang="en-IN" dirty="0"/>
          </a:p>
        </p:txBody>
      </p:sp>
      <p:pic>
        <p:nvPicPr>
          <p:cNvPr id="4" name="Content Placeholder 3">
            <a:extLst>
              <a:ext uri="{FF2B5EF4-FFF2-40B4-BE49-F238E27FC236}">
                <a16:creationId xmlns="" xmlns:a16="http://schemas.microsoft.com/office/drawing/2014/main" id="{DC7DAC34-3762-465D-A3FD-C0F95EC1A805}"/>
              </a:ext>
            </a:extLst>
          </p:cNvPr>
          <p:cNvPicPr>
            <a:picLocks noGrp="1" noChangeAspect="1"/>
          </p:cNvPicPr>
          <p:nvPr>
            <p:ph idx="4294967295"/>
          </p:nvPr>
        </p:nvPicPr>
        <p:blipFill>
          <a:blip r:embed="rId2"/>
          <a:stretch>
            <a:fillRect/>
          </a:stretch>
        </p:blipFill>
        <p:spPr>
          <a:xfrm>
            <a:off x="1103313" y="1143000"/>
            <a:ext cx="9945687" cy="2286000"/>
          </a:xfrm>
          <a:prstGeom prst="rect">
            <a:avLst/>
          </a:prstGeom>
        </p:spPr>
      </p:pic>
      <p:pic>
        <p:nvPicPr>
          <p:cNvPr id="8" name="Picture 7">
            <a:extLst>
              <a:ext uri="{FF2B5EF4-FFF2-40B4-BE49-F238E27FC236}">
                <a16:creationId xmlns="" xmlns:a16="http://schemas.microsoft.com/office/drawing/2014/main" id="{FCECA932-07C6-4EE6-94E1-3E2F93FFE7F3}"/>
              </a:ext>
            </a:extLst>
          </p:cNvPr>
          <p:cNvPicPr>
            <a:picLocks noChangeAspect="1"/>
          </p:cNvPicPr>
          <p:nvPr/>
        </p:nvPicPr>
        <p:blipFill>
          <a:blip r:embed="rId3"/>
          <a:stretch>
            <a:fillRect/>
          </a:stretch>
        </p:blipFill>
        <p:spPr>
          <a:xfrm>
            <a:off x="1828800" y="3581400"/>
            <a:ext cx="8458200" cy="2209800"/>
          </a:xfrm>
          <a:prstGeom prst="rect">
            <a:avLst/>
          </a:prstGeom>
        </p:spPr>
      </p:pic>
    </p:spTree>
    <p:extLst>
      <p:ext uri="{BB962C8B-B14F-4D97-AF65-F5344CB8AC3E}">
        <p14:creationId xmlns:p14="http://schemas.microsoft.com/office/powerpoint/2010/main" val="2562216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t>Session 10 – 14</a:t>
            </a:r>
            <a:r>
              <a:rPr lang="en-US" baseline="30000" dirty="0" smtClean="0"/>
              <a:t>th</a:t>
            </a:r>
            <a:r>
              <a:rPr lang="en-US" dirty="0" smtClean="0"/>
              <a:t> October,2023</a:t>
            </a:r>
            <a:endParaRPr lang="en-IN" dirty="0"/>
          </a:p>
        </p:txBody>
      </p:sp>
      <p:graphicFrame>
        <p:nvGraphicFramePr>
          <p:cNvPr id="3" name="Table 2"/>
          <p:cNvGraphicFramePr>
            <a:graphicFrameLocks noGrp="1"/>
          </p:cNvGraphicFramePr>
          <p:nvPr>
            <p:extLst>
              <p:ext uri="{D42A27DB-BD31-4B8C-83A1-F6EECF244321}">
                <p14:modId xmlns:p14="http://schemas.microsoft.com/office/powerpoint/2010/main" val="810399082"/>
              </p:ext>
            </p:extLst>
          </p:nvPr>
        </p:nvGraphicFramePr>
        <p:xfrm>
          <a:off x="533400" y="2438400"/>
          <a:ext cx="10820400" cy="828040"/>
        </p:xfrm>
        <a:graphic>
          <a:graphicData uri="http://schemas.openxmlformats.org/drawingml/2006/table">
            <a:tbl>
              <a:tblPr>
                <a:tableStyleId>{5C22544A-7EE6-4342-B048-85BDC9FD1C3A}</a:tableStyleId>
              </a:tblPr>
              <a:tblGrid>
                <a:gridCol w="963349"/>
                <a:gridCol w="7792233"/>
                <a:gridCol w="2064818"/>
              </a:tblGrid>
              <a:tr h="160655">
                <a:tc>
                  <a:txBody>
                    <a:bodyPr/>
                    <a:lstStyle/>
                    <a:p>
                      <a:pPr algn="ctr">
                        <a:spcBef>
                          <a:spcPts val="720"/>
                        </a:spcBef>
                        <a:spcAft>
                          <a:spcPts val="720"/>
                        </a:spcAft>
                      </a:pPr>
                      <a:r>
                        <a:rPr lang="en-IN" sz="2000" dirty="0">
                          <a:effectLst/>
                        </a:rPr>
                        <a:t>10</a:t>
                      </a:r>
                      <a:endParaRPr lang="en-IN" sz="2000" dirty="0">
                        <a:effectLst/>
                        <a:latin typeface="Calibri" panose="020F0502020204030204" pitchFamily="34" charset="0"/>
                      </a:endParaRPr>
                    </a:p>
                  </a:txBody>
                  <a:tcPr marL="31750" marR="63500" marT="63500" marB="63500"/>
                </a:tc>
                <a:tc>
                  <a:txBody>
                    <a:bodyPr/>
                    <a:lstStyle/>
                    <a:p>
                      <a:pPr marR="60325" algn="just">
                        <a:spcAft>
                          <a:spcPts val="0"/>
                        </a:spcAft>
                      </a:pPr>
                      <a:r>
                        <a:rPr lang="en-IN" sz="2000" dirty="0">
                          <a:effectLst/>
                        </a:rPr>
                        <a:t>Classification Models II: Ensembles techniques. Bagging, boosting, Random Forest</a:t>
                      </a:r>
                      <a:endParaRPr lang="en-IN" sz="2000" dirty="0">
                        <a:effectLst/>
                        <a:latin typeface="Calibri" panose="020F0502020204030204" pitchFamily="34" charset="0"/>
                      </a:endParaRPr>
                    </a:p>
                  </a:txBody>
                  <a:tcPr marL="31750" marR="63500" marT="63500" marB="63500"/>
                </a:tc>
                <a:tc>
                  <a:txBody>
                    <a:bodyPr/>
                    <a:lstStyle/>
                    <a:p>
                      <a:pPr marR="26035">
                        <a:lnSpc>
                          <a:spcPct val="115000"/>
                        </a:lnSpc>
                        <a:spcAft>
                          <a:spcPts val="0"/>
                        </a:spcAft>
                      </a:pPr>
                      <a:r>
                        <a:rPr lang="en-IN" sz="2000" dirty="0">
                          <a:effectLst/>
                        </a:rPr>
                        <a:t>T1: Chapter 7</a:t>
                      </a:r>
                    </a:p>
                    <a:p>
                      <a:pPr marR="26035">
                        <a:lnSpc>
                          <a:spcPct val="115000"/>
                        </a:lnSpc>
                        <a:spcAft>
                          <a:spcPts val="0"/>
                        </a:spcAft>
                      </a:pPr>
                      <a:r>
                        <a:rPr lang="en-IN" sz="2000" dirty="0">
                          <a:effectLst/>
                        </a:rPr>
                        <a:t>T2: Chapter 5</a:t>
                      </a:r>
                      <a:endParaRPr lang="en-IN" sz="2000" dirty="0">
                        <a:solidFill>
                          <a:srgbClr val="000000"/>
                        </a:solidFill>
                        <a:effectLst/>
                        <a:latin typeface="Calibri" panose="020F0502020204030204" pitchFamily="34" charset="0"/>
                        <a:ea typeface="Calibri" panose="020F0502020204030204" pitchFamily="34" charset="0"/>
                      </a:endParaRPr>
                    </a:p>
                  </a:txBody>
                  <a:tcPr marL="31750" marR="63500" marT="63500" marB="63500" anchor="ct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115784590"/>
              </p:ext>
            </p:extLst>
          </p:nvPr>
        </p:nvGraphicFramePr>
        <p:xfrm>
          <a:off x="533400" y="4060952"/>
          <a:ext cx="10896601" cy="968248"/>
        </p:xfrm>
        <a:graphic>
          <a:graphicData uri="http://schemas.openxmlformats.org/drawingml/2006/table">
            <a:tbl>
              <a:tblPr>
                <a:tableStyleId>{5C22544A-7EE6-4342-B048-85BDC9FD1C3A}</a:tableStyleId>
              </a:tblPr>
              <a:tblGrid>
                <a:gridCol w="970133"/>
                <a:gridCol w="7847108"/>
                <a:gridCol w="2079360"/>
              </a:tblGrid>
              <a:tr h="160655">
                <a:tc>
                  <a:txBody>
                    <a:bodyPr/>
                    <a:lstStyle/>
                    <a:p>
                      <a:pPr algn="ctr">
                        <a:spcBef>
                          <a:spcPts val="720"/>
                        </a:spcBef>
                        <a:spcAft>
                          <a:spcPts val="720"/>
                        </a:spcAft>
                      </a:pPr>
                      <a:r>
                        <a:rPr lang="en-IN" sz="2400" dirty="0">
                          <a:effectLst/>
                        </a:rPr>
                        <a:t>11</a:t>
                      </a:r>
                      <a:endParaRPr lang="en-IN" sz="2400" dirty="0">
                        <a:effectLst/>
                        <a:latin typeface="Calibri" panose="020F0502020204030204" pitchFamily="34" charset="0"/>
                      </a:endParaRPr>
                    </a:p>
                  </a:txBody>
                  <a:tcPr marL="31750" marR="63500" marT="63500" marB="63500"/>
                </a:tc>
                <a:tc>
                  <a:txBody>
                    <a:bodyPr/>
                    <a:lstStyle/>
                    <a:p>
                      <a:pPr marR="60325" algn="just">
                        <a:spcAft>
                          <a:spcPts val="0"/>
                        </a:spcAft>
                      </a:pPr>
                      <a:r>
                        <a:rPr lang="en-IN" sz="2400" dirty="0">
                          <a:effectLst/>
                        </a:rPr>
                        <a:t>Unsupervised Machine Learning: Dimensionality reduction and feature extraction, K-means clustering, EM algorithm</a:t>
                      </a:r>
                      <a:endParaRPr lang="en-IN" sz="2400" dirty="0">
                        <a:effectLst/>
                        <a:latin typeface="Calibri" panose="020F0502020204030204" pitchFamily="34" charset="0"/>
                      </a:endParaRPr>
                    </a:p>
                  </a:txBody>
                  <a:tcPr marL="31750" marR="63500" marT="63500" marB="63500"/>
                </a:tc>
                <a:tc>
                  <a:txBody>
                    <a:bodyPr/>
                    <a:lstStyle/>
                    <a:p>
                      <a:pPr marR="26035">
                        <a:lnSpc>
                          <a:spcPct val="115000"/>
                        </a:lnSpc>
                        <a:spcAft>
                          <a:spcPts val="0"/>
                        </a:spcAft>
                      </a:pPr>
                      <a:r>
                        <a:rPr lang="en-IN" sz="2400" dirty="0">
                          <a:effectLst/>
                        </a:rPr>
                        <a:t>T1: Chapter 8-9</a:t>
                      </a:r>
                    </a:p>
                    <a:p>
                      <a:pPr marR="26035">
                        <a:lnSpc>
                          <a:spcPct val="115000"/>
                        </a:lnSpc>
                        <a:spcAft>
                          <a:spcPts val="0"/>
                        </a:spcAft>
                      </a:pPr>
                      <a:r>
                        <a:rPr lang="en-IN" sz="2400" dirty="0">
                          <a:effectLst/>
                        </a:rPr>
                        <a:t>T2: Chapter 8</a:t>
                      </a:r>
                      <a:endParaRPr lang="en-IN" sz="2400" dirty="0">
                        <a:solidFill>
                          <a:srgbClr val="000000"/>
                        </a:solidFill>
                        <a:effectLst/>
                        <a:latin typeface="Calibri" panose="020F0502020204030204" pitchFamily="34" charset="0"/>
                        <a:ea typeface="Calibri" panose="020F0502020204030204" pitchFamily="34" charset="0"/>
                      </a:endParaRPr>
                    </a:p>
                  </a:txBody>
                  <a:tcPr marL="31750" marR="63500" marT="63500" marB="63500" anchor="ctr"/>
                </a:tc>
              </a:tr>
            </a:tbl>
          </a:graphicData>
        </a:graphic>
      </p:graphicFrame>
    </p:spTree>
    <p:extLst>
      <p:ext uri="{BB962C8B-B14F-4D97-AF65-F5344CB8AC3E}">
        <p14:creationId xmlns:p14="http://schemas.microsoft.com/office/powerpoint/2010/main" val="9835040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Boosting</a:t>
            </a:r>
            <a:endParaRPr lang="en-IN" dirty="0"/>
          </a:p>
        </p:txBody>
      </p:sp>
      <p:pic>
        <p:nvPicPr>
          <p:cNvPr id="4" name="Content Placeholder 3">
            <a:extLst>
              <a:ext uri="{FF2B5EF4-FFF2-40B4-BE49-F238E27FC236}">
                <a16:creationId xmlns="" xmlns:a16="http://schemas.microsoft.com/office/drawing/2014/main" id="{4BB13DAE-A697-480A-9A86-3607265EA28D}"/>
              </a:ext>
            </a:extLst>
          </p:cNvPr>
          <p:cNvPicPr>
            <a:picLocks noGrp="1" noChangeAspect="1"/>
          </p:cNvPicPr>
          <p:nvPr>
            <p:ph idx="4294967295"/>
          </p:nvPr>
        </p:nvPicPr>
        <p:blipFill>
          <a:blip r:embed="rId2"/>
          <a:stretch>
            <a:fillRect/>
          </a:stretch>
        </p:blipFill>
        <p:spPr>
          <a:xfrm>
            <a:off x="914400" y="990600"/>
            <a:ext cx="10287000" cy="1636713"/>
          </a:xfrm>
          <a:prstGeom prst="rect">
            <a:avLst/>
          </a:prstGeom>
        </p:spPr>
      </p:pic>
      <p:pic>
        <p:nvPicPr>
          <p:cNvPr id="7" name="Content Placeholder 3">
            <a:extLst>
              <a:ext uri="{FF2B5EF4-FFF2-40B4-BE49-F238E27FC236}">
                <a16:creationId xmlns="" xmlns:a16="http://schemas.microsoft.com/office/drawing/2014/main" id="{3D5B20FB-FDCA-4A80-92DB-676786972F10}"/>
              </a:ext>
            </a:extLst>
          </p:cNvPr>
          <p:cNvPicPr>
            <a:picLocks noChangeAspect="1"/>
          </p:cNvPicPr>
          <p:nvPr/>
        </p:nvPicPr>
        <p:blipFill>
          <a:blip r:embed="rId3"/>
          <a:stretch>
            <a:fillRect/>
          </a:stretch>
        </p:blipFill>
        <p:spPr>
          <a:xfrm>
            <a:off x="1066800" y="2590800"/>
            <a:ext cx="9982200" cy="1410093"/>
          </a:xfrm>
          <a:prstGeom prst="rect">
            <a:avLst/>
          </a:prstGeom>
        </p:spPr>
      </p:pic>
      <p:pic>
        <p:nvPicPr>
          <p:cNvPr id="8" name="Picture 7">
            <a:extLst>
              <a:ext uri="{FF2B5EF4-FFF2-40B4-BE49-F238E27FC236}">
                <a16:creationId xmlns="" xmlns:a16="http://schemas.microsoft.com/office/drawing/2014/main" id="{521E42D5-8FB5-4ECF-AA8E-BB0B3BA27F96}"/>
              </a:ext>
            </a:extLst>
          </p:cNvPr>
          <p:cNvPicPr>
            <a:picLocks noChangeAspect="1"/>
          </p:cNvPicPr>
          <p:nvPr/>
        </p:nvPicPr>
        <p:blipFill>
          <a:blip r:embed="rId4"/>
          <a:stretch>
            <a:fillRect/>
          </a:stretch>
        </p:blipFill>
        <p:spPr>
          <a:xfrm>
            <a:off x="6362340" y="4038600"/>
            <a:ext cx="4153260" cy="2370025"/>
          </a:xfrm>
          <a:prstGeom prst="rect">
            <a:avLst/>
          </a:prstGeom>
        </p:spPr>
      </p:pic>
    </p:spTree>
    <p:extLst>
      <p:ext uri="{BB962C8B-B14F-4D97-AF65-F5344CB8AC3E}">
        <p14:creationId xmlns:p14="http://schemas.microsoft.com/office/powerpoint/2010/main" val="26620493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Boosting</a:t>
            </a:r>
            <a:endParaRPr lang="en-IN" dirty="0"/>
          </a:p>
        </p:txBody>
      </p:sp>
      <p:sp>
        <p:nvSpPr>
          <p:cNvPr id="6" name="Content Placeholder 2">
            <a:extLst>
              <a:ext uri="{FF2B5EF4-FFF2-40B4-BE49-F238E27FC236}">
                <a16:creationId xmlns="" xmlns:a16="http://schemas.microsoft.com/office/drawing/2014/main" id="{103DB168-E203-46E4-93B9-C06A9573FC01}"/>
              </a:ext>
            </a:extLst>
          </p:cNvPr>
          <p:cNvSpPr>
            <a:spLocks noGrp="1"/>
          </p:cNvSpPr>
          <p:nvPr>
            <p:ph type="body" sz="quarter" idx="13"/>
          </p:nvPr>
        </p:nvSpPr>
        <p:spPr/>
        <p:txBody>
          <a:bodyPr/>
          <a:lstStyle/>
          <a:p>
            <a:r>
              <a:rPr lang="en-IN" dirty="0"/>
              <a:t>Boosting</a:t>
            </a:r>
          </a:p>
        </p:txBody>
      </p:sp>
      <p:pic>
        <p:nvPicPr>
          <p:cNvPr id="4" name="Content Placeholder 3">
            <a:extLst>
              <a:ext uri="{FF2B5EF4-FFF2-40B4-BE49-F238E27FC236}">
                <a16:creationId xmlns="" xmlns:a16="http://schemas.microsoft.com/office/drawing/2014/main" id="{A4DC8015-1230-432A-8FE3-E27173ED45E2}"/>
              </a:ext>
            </a:extLst>
          </p:cNvPr>
          <p:cNvPicPr>
            <a:picLocks noGrp="1" noChangeAspect="1"/>
          </p:cNvPicPr>
          <p:nvPr>
            <p:ph idx="4294967295"/>
          </p:nvPr>
        </p:nvPicPr>
        <p:blipFill>
          <a:blip r:embed="rId2"/>
          <a:stretch>
            <a:fillRect/>
          </a:stretch>
        </p:blipFill>
        <p:spPr>
          <a:xfrm>
            <a:off x="458787" y="1143000"/>
            <a:ext cx="8380413" cy="4224338"/>
          </a:xfrm>
          <a:prstGeom prst="rect">
            <a:avLst/>
          </a:prstGeom>
        </p:spPr>
      </p:pic>
      <p:pic>
        <p:nvPicPr>
          <p:cNvPr id="5" name="Picture 4">
            <a:extLst>
              <a:ext uri="{FF2B5EF4-FFF2-40B4-BE49-F238E27FC236}">
                <a16:creationId xmlns="" xmlns:a16="http://schemas.microsoft.com/office/drawing/2014/main" id="{7D017B01-59C3-4712-A688-9440780E088C}"/>
              </a:ext>
            </a:extLst>
          </p:cNvPr>
          <p:cNvPicPr>
            <a:picLocks noChangeAspect="1"/>
          </p:cNvPicPr>
          <p:nvPr/>
        </p:nvPicPr>
        <p:blipFill>
          <a:blip r:embed="rId3"/>
          <a:stretch>
            <a:fillRect/>
          </a:stretch>
        </p:blipFill>
        <p:spPr>
          <a:xfrm>
            <a:off x="5409757" y="3581400"/>
            <a:ext cx="5182043" cy="2297115"/>
          </a:xfrm>
          <a:prstGeom prst="rect">
            <a:avLst/>
          </a:prstGeom>
        </p:spPr>
      </p:pic>
    </p:spTree>
    <p:extLst>
      <p:ext uri="{BB962C8B-B14F-4D97-AF65-F5344CB8AC3E}">
        <p14:creationId xmlns:p14="http://schemas.microsoft.com/office/powerpoint/2010/main" val="3833056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Boosting</a:t>
            </a:r>
            <a:endParaRPr lang="en-IN" dirty="0"/>
          </a:p>
        </p:txBody>
      </p:sp>
      <p:pic>
        <p:nvPicPr>
          <p:cNvPr id="4" name="Content Placeholder 3">
            <a:extLst>
              <a:ext uri="{FF2B5EF4-FFF2-40B4-BE49-F238E27FC236}">
                <a16:creationId xmlns="" xmlns:a16="http://schemas.microsoft.com/office/drawing/2014/main" id="{74825908-42DA-4036-8887-3AE169E5AA67}"/>
              </a:ext>
            </a:extLst>
          </p:cNvPr>
          <p:cNvPicPr>
            <a:picLocks noGrp="1" noChangeAspect="1"/>
          </p:cNvPicPr>
          <p:nvPr>
            <p:ph idx="4294967295"/>
          </p:nvPr>
        </p:nvPicPr>
        <p:blipFill>
          <a:blip r:embed="rId2"/>
          <a:stretch>
            <a:fillRect/>
          </a:stretch>
        </p:blipFill>
        <p:spPr>
          <a:xfrm>
            <a:off x="1211263" y="1524000"/>
            <a:ext cx="8770937" cy="1676400"/>
          </a:xfrm>
          <a:prstGeom prst="rect">
            <a:avLst/>
          </a:prstGeom>
        </p:spPr>
      </p:pic>
      <p:pic>
        <p:nvPicPr>
          <p:cNvPr id="2" name="Picture 1">
            <a:extLst>
              <a:ext uri="{FF2B5EF4-FFF2-40B4-BE49-F238E27FC236}">
                <a16:creationId xmlns="" xmlns:a16="http://schemas.microsoft.com/office/drawing/2014/main" id="{C4F084CC-8AC5-4012-8487-F892B8CF7807}"/>
              </a:ext>
            </a:extLst>
          </p:cNvPr>
          <p:cNvPicPr>
            <a:picLocks noChangeAspect="1"/>
          </p:cNvPicPr>
          <p:nvPr/>
        </p:nvPicPr>
        <p:blipFill>
          <a:blip r:embed="rId3"/>
          <a:stretch>
            <a:fillRect/>
          </a:stretch>
        </p:blipFill>
        <p:spPr>
          <a:xfrm>
            <a:off x="1295400" y="3461994"/>
            <a:ext cx="8436204" cy="671168"/>
          </a:xfrm>
          <a:prstGeom prst="rect">
            <a:avLst/>
          </a:prstGeom>
        </p:spPr>
      </p:pic>
    </p:spTree>
    <p:extLst>
      <p:ext uri="{BB962C8B-B14F-4D97-AF65-F5344CB8AC3E}">
        <p14:creationId xmlns:p14="http://schemas.microsoft.com/office/powerpoint/2010/main" val="2347304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DB18A4E-AD42-4CA2-894F-B64D63B6B54B}"/>
              </a:ext>
            </a:extLst>
          </p:cNvPr>
          <p:cNvPicPr>
            <a:picLocks noChangeAspect="1"/>
          </p:cNvPicPr>
          <p:nvPr/>
        </p:nvPicPr>
        <p:blipFill>
          <a:blip r:embed="rId2"/>
          <a:stretch>
            <a:fillRect/>
          </a:stretch>
        </p:blipFill>
        <p:spPr>
          <a:xfrm>
            <a:off x="609600" y="1143000"/>
            <a:ext cx="10668000" cy="4419600"/>
          </a:xfrm>
          <a:prstGeom prst="rect">
            <a:avLst/>
          </a:prstGeom>
        </p:spPr>
      </p:pic>
      <p:sp>
        <p:nvSpPr>
          <p:cNvPr id="2" name="Title 1"/>
          <p:cNvSpPr>
            <a:spLocks noGrp="1"/>
          </p:cNvSpPr>
          <p:nvPr>
            <p:ph type="title"/>
          </p:nvPr>
        </p:nvSpPr>
        <p:spPr/>
        <p:txBody>
          <a:bodyPr/>
          <a:lstStyle/>
          <a:p>
            <a:r>
              <a:rPr lang="en-IN" dirty="0" smtClean="0"/>
              <a:t>Boosting</a:t>
            </a:r>
            <a:endParaRPr lang="en-IN" dirty="0"/>
          </a:p>
        </p:txBody>
      </p:sp>
    </p:spTree>
    <p:extLst>
      <p:ext uri="{BB962C8B-B14F-4D97-AF65-F5344CB8AC3E}">
        <p14:creationId xmlns:p14="http://schemas.microsoft.com/office/powerpoint/2010/main" val="11519174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DB18A4E-AD42-4CA2-894F-B64D63B6B54B}"/>
              </a:ext>
            </a:extLst>
          </p:cNvPr>
          <p:cNvPicPr>
            <a:picLocks noChangeAspect="1"/>
          </p:cNvPicPr>
          <p:nvPr/>
        </p:nvPicPr>
        <p:blipFill>
          <a:blip r:embed="rId2"/>
          <a:stretch>
            <a:fillRect/>
          </a:stretch>
        </p:blipFill>
        <p:spPr>
          <a:xfrm>
            <a:off x="1295401" y="1447800"/>
            <a:ext cx="7391400" cy="4648200"/>
          </a:xfrm>
          <a:prstGeom prst="rect">
            <a:avLst/>
          </a:prstGeom>
        </p:spPr>
      </p:pic>
      <p:pic>
        <p:nvPicPr>
          <p:cNvPr id="2" name="Picture 1">
            <a:extLst>
              <a:ext uri="{FF2B5EF4-FFF2-40B4-BE49-F238E27FC236}">
                <a16:creationId xmlns="" xmlns:a16="http://schemas.microsoft.com/office/drawing/2014/main" id="{40EFE7AF-053F-468E-8B2C-AD1A44F8A5B6}"/>
              </a:ext>
            </a:extLst>
          </p:cNvPr>
          <p:cNvPicPr>
            <a:picLocks noChangeAspect="1"/>
          </p:cNvPicPr>
          <p:nvPr/>
        </p:nvPicPr>
        <p:blipFill>
          <a:blip r:embed="rId3"/>
          <a:stretch>
            <a:fillRect/>
          </a:stretch>
        </p:blipFill>
        <p:spPr>
          <a:xfrm>
            <a:off x="4038600" y="2978527"/>
            <a:ext cx="6324600" cy="3027925"/>
          </a:xfrm>
          <a:prstGeom prst="rect">
            <a:avLst/>
          </a:prstGeom>
        </p:spPr>
      </p:pic>
      <p:pic>
        <p:nvPicPr>
          <p:cNvPr id="4" name="Picture 3">
            <a:extLst>
              <a:ext uri="{FF2B5EF4-FFF2-40B4-BE49-F238E27FC236}">
                <a16:creationId xmlns="" xmlns:a16="http://schemas.microsoft.com/office/drawing/2014/main" id="{B864A5B1-1139-4EE0-A94E-33552A912EFF}"/>
              </a:ext>
            </a:extLst>
          </p:cNvPr>
          <p:cNvPicPr>
            <a:picLocks noChangeAspect="1"/>
          </p:cNvPicPr>
          <p:nvPr/>
        </p:nvPicPr>
        <p:blipFill>
          <a:blip r:embed="rId4"/>
          <a:stretch>
            <a:fillRect/>
          </a:stretch>
        </p:blipFill>
        <p:spPr>
          <a:xfrm>
            <a:off x="1447800" y="2139718"/>
            <a:ext cx="6866215" cy="662997"/>
          </a:xfrm>
          <a:prstGeom prst="rect">
            <a:avLst/>
          </a:prstGeom>
        </p:spPr>
      </p:pic>
      <p:sp>
        <p:nvSpPr>
          <p:cNvPr id="3" name="Title 2"/>
          <p:cNvSpPr>
            <a:spLocks noGrp="1"/>
          </p:cNvSpPr>
          <p:nvPr>
            <p:ph type="title"/>
          </p:nvPr>
        </p:nvSpPr>
        <p:spPr/>
        <p:txBody>
          <a:bodyPr/>
          <a:lstStyle/>
          <a:p>
            <a:r>
              <a:rPr lang="en-IN" dirty="0" smtClean="0"/>
              <a:t>Boosting</a:t>
            </a:r>
            <a:endParaRPr lang="en-IN" dirty="0"/>
          </a:p>
        </p:txBody>
      </p:sp>
    </p:spTree>
    <p:extLst>
      <p:ext uri="{BB962C8B-B14F-4D97-AF65-F5344CB8AC3E}">
        <p14:creationId xmlns:p14="http://schemas.microsoft.com/office/powerpoint/2010/main" val="18957763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DB18A4E-AD42-4CA2-894F-B64D63B6B54B}"/>
              </a:ext>
            </a:extLst>
          </p:cNvPr>
          <p:cNvPicPr>
            <a:picLocks noChangeAspect="1"/>
          </p:cNvPicPr>
          <p:nvPr/>
        </p:nvPicPr>
        <p:blipFill>
          <a:blip r:embed="rId2"/>
          <a:stretch>
            <a:fillRect/>
          </a:stretch>
        </p:blipFill>
        <p:spPr>
          <a:xfrm>
            <a:off x="1676400" y="1371600"/>
            <a:ext cx="6728558" cy="4343400"/>
          </a:xfrm>
          <a:prstGeom prst="rect">
            <a:avLst/>
          </a:prstGeom>
        </p:spPr>
      </p:pic>
      <p:pic>
        <p:nvPicPr>
          <p:cNvPr id="2" name="Picture 1">
            <a:extLst>
              <a:ext uri="{FF2B5EF4-FFF2-40B4-BE49-F238E27FC236}">
                <a16:creationId xmlns="" xmlns:a16="http://schemas.microsoft.com/office/drawing/2014/main" id="{40EFE7AF-053F-468E-8B2C-AD1A44F8A5B6}"/>
              </a:ext>
            </a:extLst>
          </p:cNvPr>
          <p:cNvPicPr>
            <a:picLocks noChangeAspect="1"/>
          </p:cNvPicPr>
          <p:nvPr/>
        </p:nvPicPr>
        <p:blipFill rotWithShape="1">
          <a:blip r:embed="rId3"/>
          <a:srcRect r="2353" b="63787"/>
          <a:stretch/>
        </p:blipFill>
        <p:spPr>
          <a:xfrm>
            <a:off x="4038600" y="2763276"/>
            <a:ext cx="6324600" cy="1122925"/>
          </a:xfrm>
          <a:prstGeom prst="rect">
            <a:avLst/>
          </a:prstGeom>
        </p:spPr>
      </p:pic>
      <p:pic>
        <p:nvPicPr>
          <p:cNvPr id="4" name="Picture 3">
            <a:extLst>
              <a:ext uri="{FF2B5EF4-FFF2-40B4-BE49-F238E27FC236}">
                <a16:creationId xmlns="" xmlns:a16="http://schemas.microsoft.com/office/drawing/2014/main" id="{1F574AFE-CF9C-4433-B010-23DBB3F01C6C}"/>
              </a:ext>
            </a:extLst>
          </p:cNvPr>
          <p:cNvPicPr>
            <a:picLocks noChangeAspect="1"/>
          </p:cNvPicPr>
          <p:nvPr/>
        </p:nvPicPr>
        <p:blipFill>
          <a:blip r:embed="rId4"/>
          <a:stretch>
            <a:fillRect/>
          </a:stretch>
        </p:blipFill>
        <p:spPr>
          <a:xfrm>
            <a:off x="5334000" y="4091800"/>
            <a:ext cx="1226926" cy="1623201"/>
          </a:xfrm>
          <a:prstGeom prst="rect">
            <a:avLst/>
          </a:prstGeom>
        </p:spPr>
      </p:pic>
      <p:pic>
        <p:nvPicPr>
          <p:cNvPr id="6" name="Picture 5">
            <a:extLst>
              <a:ext uri="{FF2B5EF4-FFF2-40B4-BE49-F238E27FC236}">
                <a16:creationId xmlns="" xmlns:a16="http://schemas.microsoft.com/office/drawing/2014/main" id="{B928C223-905C-4BC2-AD0D-607FED0C4A5A}"/>
              </a:ext>
            </a:extLst>
          </p:cNvPr>
          <p:cNvPicPr>
            <a:picLocks noChangeAspect="1"/>
          </p:cNvPicPr>
          <p:nvPr/>
        </p:nvPicPr>
        <p:blipFill rotWithShape="1">
          <a:blip r:embed="rId3"/>
          <a:srcRect r="83133"/>
          <a:stretch/>
        </p:blipFill>
        <p:spPr>
          <a:xfrm>
            <a:off x="4038600" y="2763276"/>
            <a:ext cx="1066800" cy="3027925"/>
          </a:xfrm>
          <a:prstGeom prst="rect">
            <a:avLst/>
          </a:prstGeom>
        </p:spPr>
      </p:pic>
      <p:pic>
        <p:nvPicPr>
          <p:cNvPr id="8" name="Picture 7">
            <a:extLst>
              <a:ext uri="{FF2B5EF4-FFF2-40B4-BE49-F238E27FC236}">
                <a16:creationId xmlns="" xmlns:a16="http://schemas.microsoft.com/office/drawing/2014/main" id="{AFBFD177-8285-4ACC-8DEA-7E99F416B0DD}"/>
              </a:ext>
            </a:extLst>
          </p:cNvPr>
          <p:cNvPicPr>
            <a:picLocks noChangeAspect="1"/>
          </p:cNvPicPr>
          <p:nvPr/>
        </p:nvPicPr>
        <p:blipFill>
          <a:blip r:embed="rId5"/>
          <a:stretch>
            <a:fillRect/>
          </a:stretch>
        </p:blipFill>
        <p:spPr>
          <a:xfrm>
            <a:off x="1607572" y="2024079"/>
            <a:ext cx="6866215" cy="662997"/>
          </a:xfrm>
          <a:prstGeom prst="rect">
            <a:avLst/>
          </a:prstGeom>
        </p:spPr>
      </p:pic>
      <p:sp>
        <p:nvSpPr>
          <p:cNvPr id="11" name="Title 10"/>
          <p:cNvSpPr>
            <a:spLocks noGrp="1"/>
          </p:cNvSpPr>
          <p:nvPr>
            <p:ph type="title"/>
          </p:nvPr>
        </p:nvSpPr>
        <p:spPr/>
        <p:txBody>
          <a:bodyPr/>
          <a:lstStyle/>
          <a:p>
            <a:r>
              <a:rPr lang="en-IN" dirty="0" smtClean="0"/>
              <a:t>Boosting</a:t>
            </a:r>
            <a:endParaRPr lang="en-IN" dirty="0"/>
          </a:p>
        </p:txBody>
      </p:sp>
    </p:spTree>
    <p:extLst>
      <p:ext uri="{BB962C8B-B14F-4D97-AF65-F5344CB8AC3E}">
        <p14:creationId xmlns:p14="http://schemas.microsoft.com/office/powerpoint/2010/main" val="22393084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DB18A4E-AD42-4CA2-894F-B64D63B6B54B}"/>
              </a:ext>
            </a:extLst>
          </p:cNvPr>
          <p:cNvPicPr>
            <a:picLocks noChangeAspect="1"/>
          </p:cNvPicPr>
          <p:nvPr/>
        </p:nvPicPr>
        <p:blipFill>
          <a:blip r:embed="rId2"/>
          <a:stretch>
            <a:fillRect/>
          </a:stretch>
        </p:blipFill>
        <p:spPr>
          <a:xfrm>
            <a:off x="1676400" y="1371600"/>
            <a:ext cx="6728558" cy="4343400"/>
          </a:xfrm>
          <a:prstGeom prst="rect">
            <a:avLst/>
          </a:prstGeom>
        </p:spPr>
      </p:pic>
      <p:pic>
        <p:nvPicPr>
          <p:cNvPr id="2" name="Picture 1">
            <a:extLst>
              <a:ext uri="{FF2B5EF4-FFF2-40B4-BE49-F238E27FC236}">
                <a16:creationId xmlns="" xmlns:a16="http://schemas.microsoft.com/office/drawing/2014/main" id="{40EFE7AF-053F-468E-8B2C-AD1A44F8A5B6}"/>
              </a:ext>
            </a:extLst>
          </p:cNvPr>
          <p:cNvPicPr>
            <a:picLocks noChangeAspect="1"/>
          </p:cNvPicPr>
          <p:nvPr/>
        </p:nvPicPr>
        <p:blipFill rotWithShape="1">
          <a:blip r:embed="rId3"/>
          <a:srcRect r="2353" b="63787"/>
          <a:stretch/>
        </p:blipFill>
        <p:spPr>
          <a:xfrm>
            <a:off x="4038600" y="2763276"/>
            <a:ext cx="6324600" cy="1122925"/>
          </a:xfrm>
          <a:prstGeom prst="rect">
            <a:avLst/>
          </a:prstGeom>
        </p:spPr>
      </p:pic>
      <p:pic>
        <p:nvPicPr>
          <p:cNvPr id="4" name="Picture 3">
            <a:extLst>
              <a:ext uri="{FF2B5EF4-FFF2-40B4-BE49-F238E27FC236}">
                <a16:creationId xmlns="" xmlns:a16="http://schemas.microsoft.com/office/drawing/2014/main" id="{1F574AFE-CF9C-4433-B010-23DBB3F01C6C}"/>
              </a:ext>
            </a:extLst>
          </p:cNvPr>
          <p:cNvPicPr>
            <a:picLocks noChangeAspect="1"/>
          </p:cNvPicPr>
          <p:nvPr/>
        </p:nvPicPr>
        <p:blipFill>
          <a:blip r:embed="rId4"/>
          <a:stretch>
            <a:fillRect/>
          </a:stretch>
        </p:blipFill>
        <p:spPr>
          <a:xfrm>
            <a:off x="5334000" y="4091800"/>
            <a:ext cx="1226926" cy="1623201"/>
          </a:xfrm>
          <a:prstGeom prst="rect">
            <a:avLst/>
          </a:prstGeom>
        </p:spPr>
      </p:pic>
      <p:pic>
        <p:nvPicPr>
          <p:cNvPr id="6" name="Picture 5">
            <a:extLst>
              <a:ext uri="{FF2B5EF4-FFF2-40B4-BE49-F238E27FC236}">
                <a16:creationId xmlns="" xmlns:a16="http://schemas.microsoft.com/office/drawing/2014/main" id="{B928C223-905C-4BC2-AD0D-607FED0C4A5A}"/>
              </a:ext>
            </a:extLst>
          </p:cNvPr>
          <p:cNvPicPr>
            <a:picLocks noChangeAspect="1"/>
          </p:cNvPicPr>
          <p:nvPr/>
        </p:nvPicPr>
        <p:blipFill rotWithShape="1">
          <a:blip r:embed="rId3"/>
          <a:srcRect r="83133"/>
          <a:stretch/>
        </p:blipFill>
        <p:spPr>
          <a:xfrm>
            <a:off x="4038600" y="2763276"/>
            <a:ext cx="1066800" cy="3027925"/>
          </a:xfrm>
          <a:prstGeom prst="rect">
            <a:avLst/>
          </a:prstGeom>
        </p:spPr>
      </p:pic>
      <p:pic>
        <p:nvPicPr>
          <p:cNvPr id="5" name="Picture 4">
            <a:extLst>
              <a:ext uri="{FF2B5EF4-FFF2-40B4-BE49-F238E27FC236}">
                <a16:creationId xmlns="" xmlns:a16="http://schemas.microsoft.com/office/drawing/2014/main" id="{AE4E1936-E920-4EAB-A6BF-51B7E350E6B4}"/>
              </a:ext>
            </a:extLst>
          </p:cNvPr>
          <p:cNvPicPr>
            <a:picLocks noChangeAspect="1"/>
          </p:cNvPicPr>
          <p:nvPr/>
        </p:nvPicPr>
        <p:blipFill>
          <a:blip r:embed="rId5"/>
          <a:stretch>
            <a:fillRect/>
          </a:stretch>
        </p:blipFill>
        <p:spPr>
          <a:xfrm>
            <a:off x="6527997" y="2734210"/>
            <a:ext cx="3014147" cy="2951725"/>
          </a:xfrm>
          <a:prstGeom prst="rect">
            <a:avLst/>
          </a:prstGeom>
        </p:spPr>
      </p:pic>
      <p:pic>
        <p:nvPicPr>
          <p:cNvPr id="8" name="Picture 7">
            <a:extLst>
              <a:ext uri="{FF2B5EF4-FFF2-40B4-BE49-F238E27FC236}">
                <a16:creationId xmlns="" xmlns:a16="http://schemas.microsoft.com/office/drawing/2014/main" id="{16C93029-D9FF-42A0-81AE-FEDE0F05767D}"/>
              </a:ext>
            </a:extLst>
          </p:cNvPr>
          <p:cNvPicPr>
            <a:picLocks noChangeAspect="1"/>
          </p:cNvPicPr>
          <p:nvPr/>
        </p:nvPicPr>
        <p:blipFill>
          <a:blip r:embed="rId6"/>
          <a:stretch>
            <a:fillRect/>
          </a:stretch>
        </p:blipFill>
        <p:spPr>
          <a:xfrm>
            <a:off x="1676401" y="2019366"/>
            <a:ext cx="6866215" cy="662997"/>
          </a:xfrm>
          <a:prstGeom prst="rect">
            <a:avLst/>
          </a:prstGeom>
        </p:spPr>
      </p:pic>
      <p:pic>
        <p:nvPicPr>
          <p:cNvPr id="9" name="Picture 8">
            <a:extLst>
              <a:ext uri="{FF2B5EF4-FFF2-40B4-BE49-F238E27FC236}">
                <a16:creationId xmlns="" xmlns:a16="http://schemas.microsoft.com/office/drawing/2014/main" id="{3EB289B3-CEF2-446D-94B2-4FAE5BDEF4E0}"/>
              </a:ext>
            </a:extLst>
          </p:cNvPr>
          <p:cNvPicPr>
            <a:picLocks noChangeAspect="1"/>
          </p:cNvPicPr>
          <p:nvPr/>
        </p:nvPicPr>
        <p:blipFill>
          <a:blip r:embed="rId7"/>
          <a:stretch>
            <a:fillRect/>
          </a:stretch>
        </p:blipFill>
        <p:spPr>
          <a:xfrm>
            <a:off x="1790413" y="1995013"/>
            <a:ext cx="6629975" cy="609653"/>
          </a:xfrm>
          <a:prstGeom prst="rect">
            <a:avLst/>
          </a:prstGeom>
        </p:spPr>
      </p:pic>
      <p:sp>
        <p:nvSpPr>
          <p:cNvPr id="3" name="Title 2"/>
          <p:cNvSpPr>
            <a:spLocks noGrp="1"/>
          </p:cNvSpPr>
          <p:nvPr>
            <p:ph type="title"/>
          </p:nvPr>
        </p:nvSpPr>
        <p:spPr/>
        <p:txBody>
          <a:bodyPr/>
          <a:lstStyle/>
          <a:p>
            <a:r>
              <a:rPr lang="en-IN" dirty="0" smtClean="0"/>
              <a:t>Boosting</a:t>
            </a:r>
            <a:endParaRPr lang="en-IN" dirty="0"/>
          </a:p>
        </p:txBody>
      </p:sp>
      <p:pic>
        <p:nvPicPr>
          <p:cNvPr id="13" name="Picture 12">
            <a:extLst>
              <a:ext uri="{FF2B5EF4-FFF2-40B4-BE49-F238E27FC236}">
                <a16:creationId xmlns="" xmlns:a16="http://schemas.microsoft.com/office/drawing/2014/main" id="{4697B418-465F-460E-9961-F38CFD3D4479}"/>
              </a:ext>
            </a:extLst>
          </p:cNvPr>
          <p:cNvPicPr>
            <a:picLocks noChangeAspect="1"/>
          </p:cNvPicPr>
          <p:nvPr/>
        </p:nvPicPr>
        <p:blipFill>
          <a:blip r:embed="rId8"/>
          <a:stretch>
            <a:fillRect/>
          </a:stretch>
        </p:blipFill>
        <p:spPr>
          <a:xfrm>
            <a:off x="1790413" y="5943600"/>
            <a:ext cx="7254869" cy="632515"/>
          </a:xfrm>
          <a:prstGeom prst="rect">
            <a:avLst/>
          </a:prstGeom>
        </p:spPr>
      </p:pic>
    </p:spTree>
    <p:extLst>
      <p:ext uri="{BB962C8B-B14F-4D97-AF65-F5344CB8AC3E}">
        <p14:creationId xmlns:p14="http://schemas.microsoft.com/office/powerpoint/2010/main" val="14076468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Boosting</a:t>
            </a:r>
            <a:endParaRPr lang="en-IN" dirty="0"/>
          </a:p>
        </p:txBody>
      </p:sp>
      <p:pic>
        <p:nvPicPr>
          <p:cNvPr id="4" name="Content Placeholder 3">
            <a:extLst>
              <a:ext uri="{FF2B5EF4-FFF2-40B4-BE49-F238E27FC236}">
                <a16:creationId xmlns="" xmlns:a16="http://schemas.microsoft.com/office/drawing/2014/main" id="{7D7D847D-0C0B-498D-8182-81CB262D2BCB}"/>
              </a:ext>
            </a:extLst>
          </p:cNvPr>
          <p:cNvPicPr>
            <a:picLocks noGrp="1" noChangeAspect="1"/>
          </p:cNvPicPr>
          <p:nvPr>
            <p:ph idx="4294967295"/>
          </p:nvPr>
        </p:nvPicPr>
        <p:blipFill>
          <a:blip r:embed="rId2"/>
          <a:stretch>
            <a:fillRect/>
          </a:stretch>
        </p:blipFill>
        <p:spPr>
          <a:xfrm>
            <a:off x="2057400" y="1219200"/>
            <a:ext cx="7772400" cy="2617788"/>
          </a:xfrm>
          <a:prstGeom prst="rect">
            <a:avLst/>
          </a:prstGeom>
        </p:spPr>
      </p:pic>
      <p:pic>
        <p:nvPicPr>
          <p:cNvPr id="5" name="Picture 4">
            <a:extLst>
              <a:ext uri="{FF2B5EF4-FFF2-40B4-BE49-F238E27FC236}">
                <a16:creationId xmlns="" xmlns:a16="http://schemas.microsoft.com/office/drawing/2014/main" id="{53506B30-8968-4B97-8FB7-264BCE8F2607}"/>
              </a:ext>
            </a:extLst>
          </p:cNvPr>
          <p:cNvPicPr>
            <a:picLocks noChangeAspect="1"/>
          </p:cNvPicPr>
          <p:nvPr/>
        </p:nvPicPr>
        <p:blipFill>
          <a:blip r:embed="rId3"/>
          <a:stretch>
            <a:fillRect/>
          </a:stretch>
        </p:blipFill>
        <p:spPr>
          <a:xfrm>
            <a:off x="2189236" y="3810000"/>
            <a:ext cx="8021563" cy="2286000"/>
          </a:xfrm>
          <a:prstGeom prst="rect">
            <a:avLst/>
          </a:prstGeom>
        </p:spPr>
      </p:pic>
    </p:spTree>
    <p:extLst>
      <p:ext uri="{BB962C8B-B14F-4D97-AF65-F5344CB8AC3E}">
        <p14:creationId xmlns:p14="http://schemas.microsoft.com/office/powerpoint/2010/main" val="27163716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3400" y="4950636"/>
            <a:ext cx="4902200" cy="764364"/>
          </a:xfrm>
        </p:spPr>
        <p:txBody>
          <a:bodyPr/>
          <a:lstStyle/>
          <a:p>
            <a:r>
              <a:rPr lang="en-IN" dirty="0" smtClean="0"/>
              <a:t>Ada</a:t>
            </a:r>
            <a:r>
              <a:rPr lang="en-IN" dirty="0" smtClean="0">
                <a:solidFill>
                  <a:srgbClr val="FF0000"/>
                </a:solidFill>
              </a:rPr>
              <a:t>AdaBoost Algorithm</a:t>
            </a:r>
            <a:endParaRPr lang="en-IN" dirty="0"/>
          </a:p>
        </p:txBody>
      </p:sp>
    </p:spTree>
    <p:extLst>
      <p:ext uri="{BB962C8B-B14F-4D97-AF65-F5344CB8AC3E}">
        <p14:creationId xmlns:p14="http://schemas.microsoft.com/office/powerpoint/2010/main" val="12528763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err="1" smtClean="0"/>
              <a:t>AdaBoost</a:t>
            </a:r>
            <a:r>
              <a:rPr lang="en-IN" dirty="0" smtClean="0"/>
              <a:t> Algorithm</a:t>
            </a:r>
            <a:endParaRPr lang="en-IN" dirty="0"/>
          </a:p>
        </p:txBody>
      </p:sp>
      <p:pic>
        <p:nvPicPr>
          <p:cNvPr id="3" name="Picture 2"/>
          <p:cNvPicPr>
            <a:picLocks noChangeAspect="1"/>
          </p:cNvPicPr>
          <p:nvPr/>
        </p:nvPicPr>
        <p:blipFill>
          <a:blip r:embed="rId2"/>
          <a:stretch>
            <a:fillRect/>
          </a:stretch>
        </p:blipFill>
        <p:spPr>
          <a:xfrm>
            <a:off x="838200" y="1295400"/>
            <a:ext cx="10286999" cy="4838700"/>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3048000" y="6134100"/>
                <a:ext cx="5486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i="1">
                          <a:latin typeface="Cambria Math" panose="02040503050406030204" pitchFamily="18" charset="0"/>
                        </a:rPr>
                        <m:t>α</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i="1">
                          <a:latin typeface="Cambria Math" panose="02040503050406030204" pitchFamily="18" charset="0"/>
                        </a:rPr>
                        <m:t>𝑒𝑎𝑟𝑙𝑖𝑒𝑟</m:t>
                      </m:r>
                      <m:r>
                        <a:rPr lang="en-US" i="1">
                          <a:latin typeface="Cambria Math" panose="02040503050406030204" pitchFamily="18" charset="0"/>
                        </a:rPr>
                        <m:t> </m:t>
                      </m:r>
                      <m:r>
                        <a:rPr lang="en-US" i="1">
                          <a:latin typeface="Cambria Math" panose="02040503050406030204" pitchFamily="18" charset="0"/>
                        </a:rPr>
                        <m:t>𝑠𝑙𝑖𝑑𝑒</m:t>
                      </m:r>
                      <m:r>
                        <a:rPr lang="en-US" i="1">
                          <a:latin typeface="Cambria Math" panose="02040503050406030204" pitchFamily="18" charset="0"/>
                        </a:rPr>
                        <m:t> </m:t>
                      </m:r>
                      <m:r>
                        <a:rPr lang="en-US" i="1">
                          <a:latin typeface="Cambria Math" panose="02040503050406030204" pitchFamily="18" charset="0"/>
                        </a:rPr>
                        <m:t>𝑠𝑎𝑚𝑒</m:t>
                      </m:r>
                      <m:r>
                        <a:rPr lang="en-US" i="1">
                          <a:latin typeface="Cambria Math" panose="02040503050406030204" pitchFamily="18" charset="0"/>
                        </a:rPr>
                        <m:t> </m:t>
                      </m:r>
                      <m:r>
                        <a:rPr lang="en-US" i="1">
                          <a:latin typeface="Cambria Math" panose="02040503050406030204" pitchFamily="18" charset="0"/>
                        </a:rPr>
                        <m:t>𝑎𝑠</m:t>
                      </m:r>
                      <m:r>
                        <a:rPr lang="en-US" i="1">
                          <a:latin typeface="Cambria Math" panose="02040503050406030204" pitchFamily="18" charset="0"/>
                        </a:rPr>
                        <m:t> </m:t>
                      </m:r>
                      <m:r>
                        <a:rPr lang="el-GR" i="1">
                          <a:latin typeface="Cambria Math" panose="02040503050406030204" pitchFamily="18" charset="0"/>
                        </a:rPr>
                        <m:t>𝞫</m:t>
                      </m:r>
                      <m:r>
                        <a:rPr lang="en-US" i="1">
                          <a:latin typeface="Cambria Math" panose="02040503050406030204" pitchFamily="18" charset="0"/>
                        </a:rPr>
                        <m:t>=</m:t>
                      </m:r>
                      <m:r>
                        <a:rPr lang="en-US" i="1">
                          <a:latin typeface="Cambria Math" panose="02040503050406030204" pitchFamily="18" charset="0"/>
                        </a:rPr>
                        <m:t>𝑤𝑒𝑖𝑔h𝑡</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𝑐𝑙𝑎𝑠𝑠</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524000" y="6134100"/>
                <a:ext cx="5486400" cy="338554"/>
              </a:xfrm>
              <a:prstGeom prst="rect">
                <a:avLst/>
              </a:prstGeom>
              <a:blipFill rotWithShape="0">
                <a:blip r:embed="rId3"/>
                <a:stretch>
                  <a:fillRect b="-12500"/>
                </a:stretch>
              </a:blipFill>
            </p:spPr>
            <p:txBody>
              <a:bodyPr/>
              <a:lstStyle/>
              <a:p>
                <a:r>
                  <a:rPr lang="en-US">
                    <a:noFill/>
                  </a:rPr>
                  <a:t> </a:t>
                </a:r>
              </a:p>
            </p:txBody>
          </p:sp>
        </mc:Fallback>
      </mc:AlternateContent>
    </p:spTree>
    <p:extLst>
      <p:ext uri="{BB962C8B-B14F-4D97-AF65-F5344CB8AC3E}">
        <p14:creationId xmlns:p14="http://schemas.microsoft.com/office/powerpoint/2010/main" val="2450777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When does Ensemble work?</a:t>
            </a:r>
            <a:endParaRPr lang="en-IN" dirty="0"/>
          </a:p>
        </p:txBody>
      </p:sp>
      <p:sp>
        <p:nvSpPr>
          <p:cNvPr id="949" name="Google Shape;949;p43"/>
          <p:cNvSpPr txBox="1">
            <a:spLocks noGrp="1"/>
          </p:cNvSpPr>
          <p:nvPr>
            <p:ph type="body" sz="quarter" idx="13"/>
          </p:nvPr>
        </p:nvSpPr>
        <p:spPr>
          <a:xfrm>
            <a:off x="609600" y="1066800"/>
            <a:ext cx="10820400" cy="5257800"/>
          </a:xfrm>
          <a:prstGeom prst="rect">
            <a:avLst/>
          </a:prstGeom>
          <a:noFill/>
          <a:ln>
            <a:noFill/>
          </a:ln>
        </p:spPr>
        <p:txBody>
          <a:bodyPr spcFirstLastPara="1" vert="horz" wrap="square" lIns="91425" tIns="45700" rIns="91425" bIns="45700" rtlCol="0" anchor="t" anchorCtr="0">
            <a:normAutofit fontScale="92500" lnSpcReduction="10000"/>
          </a:bodyPr>
          <a:lstStyle/>
          <a:p>
            <a:pPr>
              <a:lnSpc>
                <a:spcPct val="160000"/>
              </a:lnSpc>
              <a:spcBef>
                <a:spcPts val="0"/>
              </a:spcBef>
              <a:buSzPct val="100000"/>
              <a:buFont typeface="Courier New" panose="02070309020205020404" pitchFamily="49" charset="0"/>
              <a:buChar char="o"/>
            </a:pPr>
            <a:r>
              <a:rPr lang="en-US" sz="2400" dirty="0">
                <a:latin typeface="+mn-lt"/>
              </a:rPr>
              <a:t>Ensemble classifier performs better than the base classifiers when </a:t>
            </a:r>
            <a:r>
              <a:rPr lang="en-US" sz="2400" dirty="0">
                <a:solidFill>
                  <a:srgbClr val="FF0000"/>
                </a:solidFill>
                <a:latin typeface="+mn-lt"/>
              </a:rPr>
              <a:t>error is smaller than 0.5</a:t>
            </a:r>
            <a:endParaRPr sz="2400" dirty="0">
              <a:solidFill>
                <a:srgbClr val="FF0000"/>
              </a:solidFill>
              <a:latin typeface="+mn-lt"/>
            </a:endParaRPr>
          </a:p>
          <a:p>
            <a:pPr>
              <a:lnSpc>
                <a:spcPct val="160000"/>
              </a:lnSpc>
              <a:spcBef>
                <a:spcPts val="0"/>
              </a:spcBef>
              <a:buSzPct val="100000"/>
              <a:buFont typeface="Courier New" panose="02070309020205020404" pitchFamily="49" charset="0"/>
              <a:buChar char="o"/>
            </a:pPr>
            <a:r>
              <a:rPr lang="en-US" sz="2400" dirty="0">
                <a:solidFill>
                  <a:srgbClr val="FF0000"/>
                </a:solidFill>
                <a:latin typeface="+mn-lt"/>
              </a:rPr>
              <a:t>Necessary conditions </a:t>
            </a:r>
            <a:r>
              <a:rPr lang="en-US" sz="2400" dirty="0">
                <a:latin typeface="+mn-lt"/>
              </a:rPr>
              <a:t>for an ensemble classifier to perform better than a single classifier</a:t>
            </a:r>
            <a:endParaRPr sz="2400" dirty="0">
              <a:latin typeface="+mn-lt"/>
            </a:endParaRPr>
          </a:p>
          <a:p>
            <a:pPr lvl="1">
              <a:lnSpc>
                <a:spcPct val="160000"/>
              </a:lnSpc>
              <a:spcBef>
                <a:spcPts val="0"/>
              </a:spcBef>
              <a:buSzPct val="100000"/>
              <a:buFont typeface="Wingdings" panose="05000000000000000000" pitchFamily="2" charset="2"/>
              <a:buChar char="§"/>
            </a:pPr>
            <a:r>
              <a:rPr lang="en-US" sz="2400" dirty="0">
                <a:latin typeface="+mn-lt"/>
              </a:rPr>
              <a:t>Base classifiers should be independent of each other</a:t>
            </a:r>
            <a:endParaRPr sz="2400" dirty="0">
              <a:latin typeface="+mn-lt"/>
            </a:endParaRPr>
          </a:p>
          <a:p>
            <a:pPr lvl="1">
              <a:lnSpc>
                <a:spcPct val="160000"/>
              </a:lnSpc>
              <a:spcBef>
                <a:spcPts val="0"/>
              </a:spcBef>
              <a:buSzPct val="100000"/>
              <a:buFont typeface="Wingdings" panose="05000000000000000000" pitchFamily="2" charset="2"/>
              <a:buChar char="§"/>
            </a:pPr>
            <a:r>
              <a:rPr lang="en-US" sz="2400" dirty="0">
                <a:latin typeface="+mn-lt"/>
              </a:rPr>
              <a:t>Base classifiers should do better than a classifier that performs random guessing</a:t>
            </a:r>
          </a:p>
          <a:p>
            <a:pPr>
              <a:lnSpc>
                <a:spcPct val="160000"/>
              </a:lnSpc>
              <a:spcBef>
                <a:spcPts val="0"/>
              </a:spcBef>
              <a:buFont typeface="Courier New" panose="02070309020205020404" pitchFamily="49" charset="0"/>
              <a:buChar char="o"/>
            </a:pPr>
            <a:r>
              <a:rPr lang="en-US" altLang="en-US" sz="2400" dirty="0" smtClean="0">
                <a:latin typeface="+mn-lt"/>
              </a:rPr>
              <a:t>Ensemble </a:t>
            </a:r>
            <a:r>
              <a:rPr lang="en-US" altLang="en-US" sz="2400" dirty="0">
                <a:latin typeface="+mn-lt"/>
              </a:rPr>
              <a:t>Methods work best with </a:t>
            </a:r>
            <a:r>
              <a:rPr lang="en-US" altLang="en-US" sz="2400" b="1" dirty="0">
                <a:latin typeface="+mn-lt"/>
              </a:rPr>
              <a:t>unstable</a:t>
            </a:r>
            <a:r>
              <a:rPr lang="en-US" altLang="en-US" sz="2400" dirty="0">
                <a:latin typeface="+mn-lt"/>
              </a:rPr>
              <a:t> </a:t>
            </a:r>
            <a:r>
              <a:rPr lang="en-US" altLang="en-US" sz="2400" b="1" dirty="0">
                <a:latin typeface="+mn-lt"/>
              </a:rPr>
              <a:t>base classifiers</a:t>
            </a:r>
          </a:p>
          <a:p>
            <a:pPr lvl="1">
              <a:lnSpc>
                <a:spcPct val="160000"/>
              </a:lnSpc>
              <a:spcBef>
                <a:spcPts val="0"/>
              </a:spcBef>
            </a:pPr>
            <a:r>
              <a:rPr lang="en-US" altLang="en-US" sz="2400" dirty="0">
                <a:latin typeface="+mn-lt"/>
              </a:rPr>
              <a:t>Classifiers that are sensitive to minor perturbations in training set, due to </a:t>
            </a:r>
            <a:r>
              <a:rPr lang="en-US" altLang="en-US" sz="2400" i="1" dirty="0">
                <a:latin typeface="+mn-lt"/>
              </a:rPr>
              <a:t>high model complexity</a:t>
            </a:r>
          </a:p>
          <a:p>
            <a:pPr lvl="1">
              <a:lnSpc>
                <a:spcPct val="160000"/>
              </a:lnSpc>
              <a:spcBef>
                <a:spcPts val="0"/>
              </a:spcBef>
            </a:pPr>
            <a:r>
              <a:rPr lang="en-US" altLang="en-US" sz="2400" dirty="0">
                <a:latin typeface="+mn-lt"/>
              </a:rPr>
              <a:t>Examples: Unpruned decision trees, ANNs, …</a:t>
            </a:r>
          </a:p>
          <a:p>
            <a:pPr lvl="1">
              <a:lnSpc>
                <a:spcPct val="160000"/>
              </a:lnSpc>
              <a:spcBef>
                <a:spcPts val="0"/>
              </a:spcBef>
            </a:pPr>
            <a:r>
              <a:rPr lang="en-US" altLang="en-US" sz="2400" b="1" dirty="0">
                <a:latin typeface="+mn-lt"/>
              </a:rPr>
              <a:t>Low Bias</a:t>
            </a:r>
            <a:r>
              <a:rPr lang="en-US" altLang="en-US" sz="2400" i="1" dirty="0">
                <a:latin typeface="+mn-lt"/>
              </a:rPr>
              <a:t> </a:t>
            </a:r>
            <a:r>
              <a:rPr lang="en-US" altLang="en-US" sz="2400" dirty="0">
                <a:latin typeface="+mn-lt"/>
              </a:rPr>
              <a:t>in finding optimal decision boundary</a:t>
            </a:r>
          </a:p>
          <a:p>
            <a:pPr lvl="1">
              <a:lnSpc>
                <a:spcPct val="160000"/>
              </a:lnSpc>
              <a:spcBef>
                <a:spcPts val="0"/>
              </a:spcBef>
            </a:pPr>
            <a:r>
              <a:rPr lang="en-US" altLang="en-US" sz="2400" b="1" dirty="0">
                <a:latin typeface="+mn-lt"/>
              </a:rPr>
              <a:t>High Variance</a:t>
            </a:r>
            <a:r>
              <a:rPr lang="en-US" altLang="en-US" sz="2400" dirty="0">
                <a:latin typeface="+mn-lt"/>
              </a:rPr>
              <a:t> for minor changes in training set or model selection procedure</a:t>
            </a:r>
          </a:p>
          <a:p>
            <a:pPr marL="285750" indent="-285750">
              <a:lnSpc>
                <a:spcPct val="160000"/>
              </a:lnSpc>
              <a:spcBef>
                <a:spcPts val="0"/>
              </a:spcBef>
              <a:buSzPts val="2800"/>
            </a:pPr>
            <a:endParaRPr dirty="0">
              <a:latin typeface="+mn-lt"/>
            </a:endParaRPr>
          </a:p>
        </p:txBody>
      </p:sp>
    </p:spTree>
    <p:extLst>
      <p:ext uri="{BB962C8B-B14F-4D97-AF65-F5344CB8AC3E}">
        <p14:creationId xmlns:p14="http://schemas.microsoft.com/office/powerpoint/2010/main" val="32043135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AdaBoost</a:t>
            </a:r>
            <a:r>
              <a:rPr lang="en-IN" dirty="0" smtClean="0"/>
              <a:t> Algorithm</a:t>
            </a:r>
            <a:endParaRPr lang="en-IN" dirty="0"/>
          </a:p>
        </p:txBody>
      </p:sp>
      <p:pic>
        <p:nvPicPr>
          <p:cNvPr id="4" name="Content Placeholder 3">
            <a:extLst>
              <a:ext uri="{FF2B5EF4-FFF2-40B4-BE49-F238E27FC236}">
                <a16:creationId xmlns="" xmlns:a16="http://schemas.microsoft.com/office/drawing/2014/main" id="{51EEEBBD-1771-4E6A-94F8-3DE329E312AE}"/>
              </a:ext>
            </a:extLst>
          </p:cNvPr>
          <p:cNvPicPr>
            <a:picLocks noGrp="1" noChangeAspect="1"/>
          </p:cNvPicPr>
          <p:nvPr>
            <p:ph idx="4294967295"/>
          </p:nvPr>
        </p:nvPicPr>
        <p:blipFill>
          <a:blip r:embed="rId2"/>
          <a:stretch>
            <a:fillRect/>
          </a:stretch>
        </p:blipFill>
        <p:spPr>
          <a:xfrm>
            <a:off x="762000" y="1295400"/>
            <a:ext cx="10363199" cy="4800600"/>
          </a:xfrm>
          <a:prstGeom prst="rect">
            <a:avLst/>
          </a:prstGeom>
        </p:spPr>
      </p:pic>
    </p:spTree>
    <p:extLst>
      <p:ext uri="{BB962C8B-B14F-4D97-AF65-F5344CB8AC3E}">
        <p14:creationId xmlns:p14="http://schemas.microsoft.com/office/powerpoint/2010/main" val="3975300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AdaBoost</a:t>
            </a:r>
            <a:r>
              <a:rPr lang="en-IN" dirty="0" smtClean="0"/>
              <a:t> Algorithm - Example</a:t>
            </a:r>
            <a:endParaRPr lang="en-IN" dirty="0"/>
          </a:p>
        </p:txBody>
      </p:sp>
      <p:pic>
        <p:nvPicPr>
          <p:cNvPr id="6" name="Picture 5">
            <a:extLst>
              <a:ext uri="{FF2B5EF4-FFF2-40B4-BE49-F238E27FC236}">
                <a16:creationId xmlns="" xmlns:a16="http://schemas.microsoft.com/office/drawing/2014/main" id="{BE2EAEA2-4081-483F-A5D9-E4C718C4DB7C}"/>
              </a:ext>
            </a:extLst>
          </p:cNvPr>
          <p:cNvPicPr>
            <a:picLocks noChangeAspect="1"/>
          </p:cNvPicPr>
          <p:nvPr/>
        </p:nvPicPr>
        <p:blipFill>
          <a:blip r:embed="rId2"/>
          <a:stretch>
            <a:fillRect/>
          </a:stretch>
        </p:blipFill>
        <p:spPr>
          <a:xfrm>
            <a:off x="685800" y="1066801"/>
            <a:ext cx="10820400" cy="5105400"/>
          </a:xfrm>
          <a:prstGeom prst="rect">
            <a:avLst/>
          </a:prstGeom>
        </p:spPr>
      </p:pic>
    </p:spTree>
    <p:extLst>
      <p:ext uri="{BB962C8B-B14F-4D97-AF65-F5344CB8AC3E}">
        <p14:creationId xmlns:p14="http://schemas.microsoft.com/office/powerpoint/2010/main" val="23845905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err="1" smtClean="0"/>
              <a:t>AdaBoost</a:t>
            </a:r>
            <a:r>
              <a:rPr lang="en-IN" dirty="0" smtClean="0"/>
              <a:t> - Example</a:t>
            </a:r>
            <a:endParaRPr lang="en-IN" dirty="0"/>
          </a:p>
        </p:txBody>
      </p:sp>
      <p:pic>
        <p:nvPicPr>
          <p:cNvPr id="2" name="Picture 1">
            <a:extLst>
              <a:ext uri="{FF2B5EF4-FFF2-40B4-BE49-F238E27FC236}">
                <a16:creationId xmlns="" xmlns:a16="http://schemas.microsoft.com/office/drawing/2014/main" id="{E54EC563-90B7-473C-AD2D-B4B0E6E23410}"/>
              </a:ext>
            </a:extLst>
          </p:cNvPr>
          <p:cNvPicPr>
            <a:picLocks noChangeAspect="1"/>
          </p:cNvPicPr>
          <p:nvPr/>
        </p:nvPicPr>
        <p:blipFill>
          <a:blip r:embed="rId2"/>
          <a:stretch>
            <a:fillRect/>
          </a:stretch>
        </p:blipFill>
        <p:spPr>
          <a:xfrm>
            <a:off x="609600" y="1143000"/>
            <a:ext cx="11049000" cy="5105400"/>
          </a:xfrm>
          <a:prstGeom prst="rect">
            <a:avLst/>
          </a:prstGeom>
        </p:spPr>
      </p:pic>
    </p:spTree>
    <p:extLst>
      <p:ext uri="{BB962C8B-B14F-4D97-AF65-F5344CB8AC3E}">
        <p14:creationId xmlns:p14="http://schemas.microsoft.com/office/powerpoint/2010/main" val="37060102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AdaBoost</a:t>
            </a:r>
            <a:r>
              <a:rPr lang="en-IN" dirty="0" smtClean="0"/>
              <a:t> - Example</a:t>
            </a:r>
            <a:endParaRPr lang="en-IN" dirty="0"/>
          </a:p>
        </p:txBody>
      </p:sp>
      <p:pic>
        <p:nvPicPr>
          <p:cNvPr id="4" name="Picture 3">
            <a:extLst>
              <a:ext uri="{FF2B5EF4-FFF2-40B4-BE49-F238E27FC236}">
                <a16:creationId xmlns="" xmlns:a16="http://schemas.microsoft.com/office/drawing/2014/main" id="{63B7761F-6D12-490C-8C85-D585D53055D1}"/>
              </a:ext>
            </a:extLst>
          </p:cNvPr>
          <p:cNvPicPr>
            <a:picLocks noChangeAspect="1"/>
          </p:cNvPicPr>
          <p:nvPr/>
        </p:nvPicPr>
        <p:blipFill>
          <a:blip r:embed="rId2"/>
          <a:stretch>
            <a:fillRect/>
          </a:stretch>
        </p:blipFill>
        <p:spPr>
          <a:xfrm>
            <a:off x="762000" y="1143000"/>
            <a:ext cx="10668000" cy="5105400"/>
          </a:xfrm>
          <a:prstGeom prst="rect">
            <a:avLst/>
          </a:prstGeom>
        </p:spPr>
      </p:pic>
    </p:spTree>
    <p:extLst>
      <p:ext uri="{BB962C8B-B14F-4D97-AF65-F5344CB8AC3E}">
        <p14:creationId xmlns:p14="http://schemas.microsoft.com/office/powerpoint/2010/main" val="27415706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err="1" smtClean="0"/>
              <a:t>AdaBoost</a:t>
            </a:r>
            <a:r>
              <a:rPr lang="en-IN" dirty="0" smtClean="0"/>
              <a:t> - Example</a:t>
            </a:r>
            <a:endParaRPr lang="en-IN" dirty="0"/>
          </a:p>
        </p:txBody>
      </p:sp>
      <p:pic>
        <p:nvPicPr>
          <p:cNvPr id="2" name="Picture 1">
            <a:extLst>
              <a:ext uri="{FF2B5EF4-FFF2-40B4-BE49-F238E27FC236}">
                <a16:creationId xmlns="" xmlns:a16="http://schemas.microsoft.com/office/drawing/2014/main" id="{72157EE4-440B-4EAC-AC4B-010B0014E2D3}"/>
              </a:ext>
            </a:extLst>
          </p:cNvPr>
          <p:cNvPicPr>
            <a:picLocks noChangeAspect="1"/>
          </p:cNvPicPr>
          <p:nvPr/>
        </p:nvPicPr>
        <p:blipFill>
          <a:blip r:embed="rId2"/>
          <a:stretch>
            <a:fillRect/>
          </a:stretch>
        </p:blipFill>
        <p:spPr>
          <a:xfrm>
            <a:off x="609600" y="1143000"/>
            <a:ext cx="10515600" cy="5257799"/>
          </a:xfrm>
          <a:prstGeom prst="rect">
            <a:avLst/>
          </a:prstGeom>
        </p:spPr>
      </p:pic>
    </p:spTree>
    <p:extLst>
      <p:ext uri="{BB962C8B-B14F-4D97-AF65-F5344CB8AC3E}">
        <p14:creationId xmlns:p14="http://schemas.microsoft.com/office/powerpoint/2010/main" val="1654617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AdaBoost</a:t>
            </a:r>
            <a:r>
              <a:rPr lang="en-IN" dirty="0" smtClean="0"/>
              <a:t> </a:t>
            </a:r>
            <a:r>
              <a:rPr lang="en-IN" dirty="0" err="1" smtClean="0"/>
              <a:t>Alg_Example</a:t>
            </a:r>
            <a:endParaRPr lang="en-IN" dirty="0"/>
          </a:p>
        </p:txBody>
      </p:sp>
      <p:pic>
        <p:nvPicPr>
          <p:cNvPr id="4" name="Picture 3">
            <a:extLst>
              <a:ext uri="{FF2B5EF4-FFF2-40B4-BE49-F238E27FC236}">
                <a16:creationId xmlns="" xmlns:a16="http://schemas.microsoft.com/office/drawing/2014/main" id="{BAAEFB51-B1C9-4EE9-8CF8-0A531E84AA59}"/>
              </a:ext>
            </a:extLst>
          </p:cNvPr>
          <p:cNvPicPr>
            <a:picLocks noChangeAspect="1"/>
          </p:cNvPicPr>
          <p:nvPr/>
        </p:nvPicPr>
        <p:blipFill>
          <a:blip r:embed="rId2"/>
          <a:stretch>
            <a:fillRect/>
          </a:stretch>
        </p:blipFill>
        <p:spPr>
          <a:xfrm>
            <a:off x="1143000" y="1371600"/>
            <a:ext cx="10591800" cy="4267200"/>
          </a:xfrm>
          <a:prstGeom prst="rect">
            <a:avLst/>
          </a:prstGeom>
        </p:spPr>
      </p:pic>
    </p:spTree>
    <p:extLst>
      <p:ext uri="{BB962C8B-B14F-4D97-AF65-F5344CB8AC3E}">
        <p14:creationId xmlns:p14="http://schemas.microsoft.com/office/powerpoint/2010/main" val="35977518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6572739" y="5638801"/>
            <a:ext cx="4781061" cy="609599"/>
          </a:xfrm>
        </p:spPr>
        <p:txBody>
          <a:bodyPr>
            <a:normAutofit/>
          </a:bodyPr>
          <a:lstStyle/>
          <a:p>
            <a:pPr marL="0" indent="0">
              <a:buNone/>
            </a:pPr>
            <a:r>
              <a:rPr lang="en-IN" sz="3600" b="1" dirty="0" smtClean="0">
                <a:solidFill>
                  <a:srgbClr val="FF0000"/>
                </a:solidFill>
                <a:latin typeface="+mn-lt"/>
              </a:rPr>
              <a:t>Unsupervised Learning</a:t>
            </a:r>
            <a:endParaRPr lang="en-IN" sz="3600" b="1" dirty="0">
              <a:solidFill>
                <a:srgbClr val="FF0000"/>
              </a:solidFill>
              <a:latin typeface="+mn-lt"/>
            </a:endParaRPr>
          </a:p>
        </p:txBody>
      </p:sp>
    </p:spTree>
    <p:extLst>
      <p:ext uri="{BB962C8B-B14F-4D97-AF65-F5344CB8AC3E}">
        <p14:creationId xmlns:p14="http://schemas.microsoft.com/office/powerpoint/2010/main" val="29882317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85800" y="1143000"/>
            <a:ext cx="10972800" cy="5096908"/>
          </a:xfrm>
          <a:prstGeom prst="rect">
            <a:avLst/>
          </a:prstGeom>
        </p:spPr>
        <p:txBody>
          <a:bodyPr vert="horz" wrap="square" lIns="0" tIns="109855" rIns="0" bIns="0" rtlCol="0">
            <a:spAutoFit/>
          </a:bodyPr>
          <a:lstStyle/>
          <a:p>
            <a:pPr marL="355600" indent="-343535">
              <a:lnSpc>
                <a:spcPct val="150000"/>
              </a:lnSpc>
              <a:buFont typeface="Wingdings" panose="05000000000000000000" pitchFamily="2" charset="2"/>
              <a:buChar char="Ø"/>
              <a:tabLst>
                <a:tab pos="355600" algn="l"/>
                <a:tab pos="356235" algn="l"/>
              </a:tabLst>
            </a:pPr>
            <a:r>
              <a:rPr sz="2400" spc="-5" dirty="0" smtClean="0">
                <a:cs typeface="Nimbus Sans L"/>
              </a:rPr>
              <a:t>We </a:t>
            </a:r>
            <a:r>
              <a:rPr sz="2400" spc="-5" dirty="0">
                <a:cs typeface="Nimbus Sans L"/>
              </a:rPr>
              <a:t>only use the features X, not the labels Y</a:t>
            </a:r>
          </a:p>
          <a:p>
            <a:pPr marL="355600" marR="610870" indent="-343535">
              <a:lnSpc>
                <a:spcPct val="150000"/>
              </a:lnSpc>
              <a:buFont typeface="Wingdings" panose="05000000000000000000" pitchFamily="2" charset="2"/>
              <a:buChar char="Ø"/>
              <a:tabLst>
                <a:tab pos="355600" algn="l"/>
                <a:tab pos="356235" algn="l"/>
              </a:tabLst>
            </a:pPr>
            <a:r>
              <a:rPr sz="2400" spc="-5" dirty="0">
                <a:cs typeface="Nimbus Sans L"/>
              </a:rPr>
              <a:t>This is useful because we may not have any  </a:t>
            </a:r>
            <a:r>
              <a:rPr lang="en-US" sz="2400" spc="-5" dirty="0">
                <a:cs typeface="Nimbus Sans L"/>
              </a:rPr>
              <a:t>labels,</a:t>
            </a:r>
            <a:r>
              <a:rPr sz="2400" spc="-5" dirty="0">
                <a:cs typeface="Nimbus Sans L"/>
              </a:rPr>
              <a:t> but we can still detect patterns</a:t>
            </a:r>
          </a:p>
          <a:p>
            <a:pPr marL="355600" indent="-343535">
              <a:lnSpc>
                <a:spcPct val="150000"/>
              </a:lnSpc>
              <a:buFont typeface="Wingdings" panose="05000000000000000000" pitchFamily="2" charset="2"/>
              <a:buChar char="Ø"/>
              <a:tabLst>
                <a:tab pos="355600" algn="l"/>
                <a:tab pos="356235" algn="l"/>
              </a:tabLst>
            </a:pPr>
            <a:r>
              <a:rPr sz="2400" spc="-5" dirty="0">
                <a:cs typeface="Nimbus Sans L"/>
              </a:rPr>
              <a:t>For example:</a:t>
            </a:r>
          </a:p>
          <a:p>
            <a:pPr marL="812165" marR="396875" lvl="1" indent="-342900" algn="just">
              <a:lnSpc>
                <a:spcPct val="150000"/>
              </a:lnSpc>
              <a:buFont typeface="Wingdings" panose="05000000000000000000" pitchFamily="2" charset="2"/>
              <a:buChar char="Ø"/>
              <a:tabLst>
                <a:tab pos="756920" algn="l"/>
              </a:tabLst>
            </a:pPr>
            <a:r>
              <a:rPr sz="2400" spc="-5" dirty="0">
                <a:cs typeface="Nimbus Sans L"/>
              </a:rPr>
              <a:t>We can detect that news articles revolve around  certain topics, and group them accordingly</a:t>
            </a:r>
          </a:p>
          <a:p>
            <a:pPr marL="812165" marR="157480" lvl="1" indent="-342900" algn="just">
              <a:lnSpc>
                <a:spcPct val="150000"/>
              </a:lnSpc>
              <a:buFont typeface="Wingdings" panose="05000000000000000000" pitchFamily="2" charset="2"/>
              <a:buChar char="Ø"/>
              <a:tabLst>
                <a:tab pos="756920" algn="l"/>
              </a:tabLst>
            </a:pPr>
            <a:r>
              <a:rPr sz="2400" spc="-5" dirty="0">
                <a:cs typeface="Nimbus Sans L"/>
              </a:rPr>
              <a:t>Discover a distinct set of objects appear in a given  environment, even if we don’t know their names,  then ask humans to label each group</a:t>
            </a:r>
          </a:p>
          <a:p>
            <a:pPr marL="812165" lvl="1" indent="-342900" algn="just">
              <a:lnSpc>
                <a:spcPct val="150000"/>
              </a:lnSpc>
              <a:buFont typeface="Wingdings" panose="05000000000000000000" pitchFamily="2" charset="2"/>
              <a:buChar char="Ø"/>
              <a:tabLst>
                <a:tab pos="756920" algn="l"/>
              </a:tabLst>
            </a:pPr>
            <a:r>
              <a:rPr sz="2400" spc="-5" dirty="0">
                <a:cs typeface="Nimbus Sans L"/>
              </a:rPr>
              <a:t>Identify health factors that correlate with a disease</a:t>
            </a:r>
          </a:p>
        </p:txBody>
      </p:sp>
      <p:sp>
        <p:nvSpPr>
          <p:cNvPr id="4" name="object 2"/>
          <p:cNvSpPr txBox="1">
            <a:spLocks noGrp="1"/>
          </p:cNvSpPr>
          <p:nvPr>
            <p:ph type="title"/>
          </p:nvPr>
        </p:nvSpPr>
        <p:spPr>
          <a:prstGeom prst="rect">
            <a:avLst/>
          </a:prstGeom>
        </p:spPr>
        <p:txBody>
          <a:bodyPr vert="horz" wrap="square" lIns="0" tIns="13335" rIns="0" bIns="0" rtlCol="0" anchor="ctr">
            <a:spAutoFit/>
          </a:bodyPr>
          <a:lstStyle/>
          <a:p>
            <a:pPr marL="24765">
              <a:lnSpc>
                <a:spcPts val="3240"/>
              </a:lnSpc>
              <a:spcBef>
                <a:spcPts val="105"/>
              </a:spcBef>
              <a:tabLst>
                <a:tab pos="368300" algn="l"/>
                <a:tab pos="368935" algn="l"/>
              </a:tabLst>
            </a:pPr>
            <a:r>
              <a:rPr lang="en-US" sz="4000" spc="-5" dirty="0">
                <a:latin typeface="Nimbus Sans L"/>
                <a:ea typeface="+mn-ea"/>
                <a:cs typeface="Nimbus Sans L"/>
              </a:rPr>
              <a:t>Unsupervised Learning</a:t>
            </a:r>
            <a:endParaRPr sz="4000" spc="-5" dirty="0">
              <a:latin typeface="Nimbus Sans L"/>
              <a:ea typeface="+mn-ea"/>
              <a:cs typeface="Nimbus Sans L"/>
            </a:endParaRPr>
          </a:p>
        </p:txBody>
      </p:sp>
    </p:spTree>
    <p:extLst>
      <p:ext uri="{BB962C8B-B14F-4D97-AF65-F5344CB8AC3E}">
        <p14:creationId xmlns:p14="http://schemas.microsoft.com/office/powerpoint/2010/main" val="30967487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nchor="ctr">
            <a:spAutoFit/>
          </a:bodyPr>
          <a:lstStyle/>
          <a:p>
            <a:pPr marL="12700">
              <a:lnSpc>
                <a:spcPct val="100000"/>
              </a:lnSpc>
              <a:spcBef>
                <a:spcPts val="105"/>
              </a:spcBef>
            </a:pPr>
            <a:r>
              <a:rPr sz="4000" b="1" spc="-5" dirty="0">
                <a:latin typeface="Nimbus Sans L"/>
                <a:ea typeface="+mn-ea"/>
                <a:cs typeface="Nimbus Sans L"/>
              </a:rPr>
              <a:t>Why do we cluster?</a:t>
            </a:r>
          </a:p>
        </p:txBody>
      </p:sp>
      <p:sp>
        <p:nvSpPr>
          <p:cNvPr id="3" name="object 3"/>
          <p:cNvSpPr txBox="1"/>
          <p:nvPr/>
        </p:nvSpPr>
        <p:spPr>
          <a:xfrm>
            <a:off x="990600" y="938598"/>
            <a:ext cx="4966335" cy="2947602"/>
          </a:xfrm>
          <a:prstGeom prst="rect">
            <a:avLst/>
          </a:prstGeom>
        </p:spPr>
        <p:txBody>
          <a:bodyPr vert="horz" wrap="square" lIns="0" tIns="117475" rIns="0" bIns="0" rtlCol="0">
            <a:spAutoFit/>
          </a:bodyPr>
          <a:lstStyle/>
          <a:p>
            <a:pPr marL="12065">
              <a:spcBef>
                <a:spcPts val="925"/>
              </a:spcBef>
              <a:tabLst>
                <a:tab pos="355600" algn="l"/>
                <a:tab pos="356235" algn="l"/>
              </a:tabLst>
            </a:pPr>
            <a:r>
              <a:rPr sz="2400" b="1" spc="-5" dirty="0">
                <a:cs typeface="Nimbus Sans L"/>
              </a:rPr>
              <a:t>Counting</a:t>
            </a:r>
          </a:p>
          <a:p>
            <a:pPr marL="812165" marR="5080" lvl="1" indent="-342900">
              <a:spcBef>
                <a:spcPts val="620"/>
              </a:spcBef>
              <a:buFont typeface="Wingdings" panose="05000000000000000000" pitchFamily="2" charset="2"/>
              <a:buChar char="Ø"/>
              <a:tabLst>
                <a:tab pos="756920" algn="l"/>
              </a:tabLst>
            </a:pPr>
            <a:r>
              <a:rPr sz="2400" spc="-5" dirty="0">
                <a:cs typeface="Nimbus Sans L"/>
              </a:rPr>
              <a:t>Feature histograms: by grouping  similar features and counting how  many of each a data sample has</a:t>
            </a:r>
          </a:p>
          <a:p>
            <a:pPr marL="12065">
              <a:spcBef>
                <a:spcPts val="725"/>
              </a:spcBef>
              <a:tabLst>
                <a:tab pos="355600" algn="l"/>
                <a:tab pos="356235" algn="l"/>
              </a:tabLst>
            </a:pPr>
            <a:r>
              <a:rPr sz="2400" b="1" spc="-5" dirty="0">
                <a:cs typeface="Nimbus Sans L"/>
              </a:rPr>
              <a:t>Summarizing data</a:t>
            </a:r>
          </a:p>
          <a:p>
            <a:pPr marL="812165" lvl="1" indent="-342900">
              <a:spcBef>
                <a:spcPts val="625"/>
              </a:spcBef>
              <a:buFont typeface="Wingdings" panose="05000000000000000000" pitchFamily="2" charset="2"/>
              <a:buChar char="Ø"/>
              <a:tabLst>
                <a:tab pos="756920" algn="l"/>
              </a:tabLst>
            </a:pPr>
            <a:r>
              <a:rPr sz="2400" spc="-5" dirty="0">
                <a:cs typeface="Nimbus Sans L"/>
              </a:rPr>
              <a:t>Look at large amounts of data</a:t>
            </a:r>
          </a:p>
        </p:txBody>
      </p:sp>
      <p:sp>
        <p:nvSpPr>
          <p:cNvPr id="4" name="object 4"/>
          <p:cNvSpPr txBox="1"/>
          <p:nvPr/>
        </p:nvSpPr>
        <p:spPr>
          <a:xfrm>
            <a:off x="609600" y="4075938"/>
            <a:ext cx="7010400" cy="2603277"/>
          </a:xfrm>
          <a:prstGeom prst="rect">
            <a:avLst/>
          </a:prstGeom>
        </p:spPr>
        <p:txBody>
          <a:bodyPr vert="horz" wrap="square" lIns="0" tIns="12700" rIns="0" bIns="0" rtlCol="0">
            <a:spAutoFit/>
          </a:bodyPr>
          <a:lstStyle/>
          <a:p>
            <a:pPr marL="1269365" marR="5080" indent="-342900">
              <a:spcBef>
                <a:spcPts val="100"/>
              </a:spcBef>
              <a:buFont typeface="Wingdings" panose="05000000000000000000" pitchFamily="2" charset="2"/>
              <a:buChar char="Ø"/>
            </a:pPr>
            <a:r>
              <a:rPr sz="2400" spc="-5" dirty="0">
                <a:cs typeface="Nimbus Sans L"/>
              </a:rPr>
              <a:t>Represent</a:t>
            </a:r>
            <a:r>
              <a:rPr sz="2400" spc="-270" dirty="0">
                <a:cs typeface="DejaVu Sans"/>
              </a:rPr>
              <a:t> </a:t>
            </a:r>
            <a:r>
              <a:rPr sz="2400" spc="-5" dirty="0">
                <a:cs typeface="Nimbus Sans L"/>
              </a:rPr>
              <a:t>a large continuous vector with the cluster number</a:t>
            </a:r>
          </a:p>
          <a:p>
            <a:pPr marL="469265">
              <a:spcBef>
                <a:spcPts val="725"/>
              </a:spcBef>
              <a:tabLst>
                <a:tab pos="812800" algn="l"/>
                <a:tab pos="813435" algn="l"/>
              </a:tabLst>
            </a:pPr>
            <a:r>
              <a:rPr sz="2400" b="1" spc="-5" dirty="0">
                <a:cs typeface="Nimbus Sans L"/>
              </a:rPr>
              <a:t>Prediction</a:t>
            </a:r>
          </a:p>
          <a:p>
            <a:pPr marL="1269365" marR="39370" lvl="1" indent="-342900">
              <a:spcBef>
                <a:spcPts val="620"/>
              </a:spcBef>
              <a:buFont typeface="Wingdings" panose="05000000000000000000" pitchFamily="2" charset="2"/>
              <a:buChar char="Ø"/>
              <a:tabLst>
                <a:tab pos="1214120" algn="l"/>
              </a:tabLst>
            </a:pPr>
            <a:r>
              <a:rPr sz="2400" spc="-5" dirty="0">
                <a:cs typeface="Nimbus Sans L"/>
              </a:rPr>
              <a:t>Data points in the same cluster may have the same labels</a:t>
            </a:r>
          </a:p>
          <a:p>
            <a:pPr marL="1269365" lvl="1" indent="-342900">
              <a:lnSpc>
                <a:spcPts val="2765"/>
              </a:lnSpc>
              <a:spcBef>
                <a:spcPts val="580"/>
              </a:spcBef>
              <a:buFont typeface="Wingdings" panose="05000000000000000000" pitchFamily="2" charset="2"/>
              <a:buChar char="Ø"/>
              <a:tabLst>
                <a:tab pos="1214120" algn="l"/>
              </a:tabLst>
            </a:pPr>
            <a:r>
              <a:rPr sz="2400" spc="-5" dirty="0">
                <a:cs typeface="Nimbus Sans L"/>
              </a:rPr>
              <a:t>Ask a human to label the clusters</a:t>
            </a:r>
          </a:p>
          <a:p>
            <a:pPr marL="12700">
              <a:lnSpc>
                <a:spcPts val="1145"/>
              </a:lnSpc>
            </a:pPr>
            <a:r>
              <a:rPr sz="1050" spc="-110" dirty="0" err="1" smtClean="0">
                <a:latin typeface="DejaVu Sans"/>
                <a:cs typeface="DejaVu Sans"/>
              </a:rPr>
              <a:t>Sl</a:t>
            </a:r>
            <a:endParaRPr sz="1050" dirty="0">
              <a:latin typeface="DejaVu Sans"/>
              <a:cs typeface="DejaVu Sans"/>
            </a:endParaRPr>
          </a:p>
        </p:txBody>
      </p:sp>
      <p:sp>
        <p:nvSpPr>
          <p:cNvPr id="5" name="object 5"/>
          <p:cNvSpPr/>
          <p:nvPr/>
        </p:nvSpPr>
        <p:spPr>
          <a:xfrm>
            <a:off x="7864476" y="2086057"/>
            <a:ext cx="3336924" cy="2714543"/>
          </a:xfrm>
          <a:prstGeom prst="rect">
            <a:avLst/>
          </a:prstGeom>
          <a:blipFill>
            <a:blip r:embed="rId2"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17750643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59940" y="1511020"/>
            <a:ext cx="7726680" cy="952184"/>
          </a:xfrm>
          <a:prstGeom prst="rect">
            <a:avLst/>
          </a:prstGeom>
        </p:spPr>
        <p:txBody>
          <a:bodyPr vert="horz" wrap="square" lIns="0" tIns="109855" rIns="0" bIns="0" rtlCol="0">
            <a:spAutoFit/>
          </a:bodyPr>
          <a:lstStyle/>
          <a:p>
            <a:pPr marL="355600" indent="-343535">
              <a:spcBef>
                <a:spcPts val="865"/>
              </a:spcBef>
              <a:buChar char="•"/>
              <a:tabLst>
                <a:tab pos="355600" algn="l"/>
                <a:tab pos="356235" algn="l"/>
              </a:tabLst>
            </a:pPr>
            <a:r>
              <a:rPr sz="2400" spc="-5" dirty="0">
                <a:latin typeface="Nimbus Sans L"/>
                <a:cs typeface="Nimbus Sans L"/>
              </a:rPr>
              <a:t>Cluster, then ask human to label groups</a:t>
            </a:r>
          </a:p>
          <a:p>
            <a:pPr marL="355600" indent="-343535">
              <a:spcBef>
                <a:spcPts val="770"/>
              </a:spcBef>
              <a:buChar char="•"/>
              <a:tabLst>
                <a:tab pos="355600" algn="l"/>
                <a:tab pos="356235" algn="l"/>
              </a:tabLst>
            </a:pPr>
            <a:r>
              <a:rPr sz="2400" spc="-5" dirty="0">
                <a:latin typeface="Nimbus Sans L"/>
                <a:cs typeface="Nimbus Sans L"/>
              </a:rPr>
              <a:t>Compute a histogram to summarize the data</a:t>
            </a:r>
          </a:p>
        </p:txBody>
      </p:sp>
      <p:sp>
        <p:nvSpPr>
          <p:cNvPr id="3" name="object 3"/>
          <p:cNvSpPr txBox="1">
            <a:spLocks noGrp="1"/>
          </p:cNvSpPr>
          <p:nvPr>
            <p:ph type="title"/>
          </p:nvPr>
        </p:nvSpPr>
        <p:spPr>
          <a:prstGeom prst="rect">
            <a:avLst/>
          </a:prstGeom>
        </p:spPr>
        <p:txBody>
          <a:bodyPr vert="horz" wrap="square" lIns="0" tIns="12065" rIns="0" bIns="0" rtlCol="0" anchor="ctr">
            <a:spAutoFit/>
          </a:bodyPr>
          <a:lstStyle/>
          <a:p>
            <a:pPr marL="355600" indent="-343535">
              <a:spcBef>
                <a:spcPts val="95"/>
              </a:spcBef>
              <a:buChar char="•"/>
              <a:tabLst>
                <a:tab pos="355600" algn="l"/>
                <a:tab pos="356235" algn="l"/>
              </a:tabLst>
            </a:pPr>
            <a:r>
              <a:rPr sz="2400" spc="-5" dirty="0">
                <a:latin typeface="Nimbus Sans L"/>
                <a:ea typeface="+mn-ea"/>
                <a:cs typeface="Nimbus Sans L"/>
              </a:rPr>
              <a:t>Two uses of clustering in one application</a:t>
            </a:r>
          </a:p>
        </p:txBody>
      </p:sp>
      <p:grpSp>
        <p:nvGrpSpPr>
          <p:cNvPr id="4" name="object 4"/>
          <p:cNvGrpSpPr/>
          <p:nvPr/>
        </p:nvGrpSpPr>
        <p:grpSpPr>
          <a:xfrm>
            <a:off x="5564123" y="2892552"/>
            <a:ext cx="3314700" cy="3081655"/>
            <a:chOff x="4040123" y="2892551"/>
            <a:chExt cx="3314700" cy="3081655"/>
          </a:xfrm>
        </p:grpSpPr>
        <p:sp>
          <p:nvSpPr>
            <p:cNvPr id="5" name="object 5"/>
            <p:cNvSpPr/>
            <p:nvPr/>
          </p:nvSpPr>
          <p:spPr>
            <a:xfrm>
              <a:off x="6637019" y="3465575"/>
              <a:ext cx="175259" cy="173736"/>
            </a:xfrm>
            <a:prstGeom prst="rect">
              <a:avLst/>
            </a:prstGeom>
            <a:blipFill>
              <a:blip r:embed="rId2" cstate="print"/>
              <a:stretch>
                <a:fillRect/>
              </a:stretch>
            </a:blipFill>
          </p:spPr>
          <p:txBody>
            <a:bodyPr wrap="square" lIns="0" tIns="0" rIns="0" bIns="0" rtlCol="0"/>
            <a:lstStyle/>
            <a:p>
              <a:endParaRPr dirty="0"/>
            </a:p>
          </p:txBody>
        </p:sp>
        <p:sp>
          <p:nvSpPr>
            <p:cNvPr id="6" name="object 6"/>
            <p:cNvSpPr/>
            <p:nvPr/>
          </p:nvSpPr>
          <p:spPr>
            <a:xfrm>
              <a:off x="6623303" y="3102863"/>
              <a:ext cx="173736" cy="173736"/>
            </a:xfrm>
            <a:prstGeom prst="rect">
              <a:avLst/>
            </a:prstGeom>
            <a:blipFill>
              <a:blip r:embed="rId3" cstate="print"/>
              <a:stretch>
                <a:fillRect/>
              </a:stretch>
            </a:blipFill>
          </p:spPr>
          <p:txBody>
            <a:bodyPr wrap="square" lIns="0" tIns="0" rIns="0" bIns="0" rtlCol="0"/>
            <a:lstStyle/>
            <a:p>
              <a:endParaRPr dirty="0"/>
            </a:p>
          </p:txBody>
        </p:sp>
        <p:sp>
          <p:nvSpPr>
            <p:cNvPr id="7" name="object 7"/>
            <p:cNvSpPr/>
            <p:nvPr/>
          </p:nvSpPr>
          <p:spPr>
            <a:xfrm>
              <a:off x="6905244" y="3276599"/>
              <a:ext cx="175259" cy="173736"/>
            </a:xfrm>
            <a:prstGeom prst="rect">
              <a:avLst/>
            </a:prstGeom>
            <a:blipFill>
              <a:blip r:embed="rId4" cstate="print"/>
              <a:stretch>
                <a:fillRect/>
              </a:stretch>
            </a:blipFill>
          </p:spPr>
          <p:txBody>
            <a:bodyPr wrap="square" lIns="0" tIns="0" rIns="0" bIns="0" rtlCol="0"/>
            <a:lstStyle/>
            <a:p>
              <a:endParaRPr dirty="0"/>
            </a:p>
          </p:txBody>
        </p:sp>
        <p:sp>
          <p:nvSpPr>
            <p:cNvPr id="8" name="object 8"/>
            <p:cNvSpPr/>
            <p:nvPr/>
          </p:nvSpPr>
          <p:spPr>
            <a:xfrm>
              <a:off x="4040123" y="2945891"/>
              <a:ext cx="3162300" cy="3028187"/>
            </a:xfrm>
            <a:prstGeom prst="rect">
              <a:avLst/>
            </a:prstGeom>
            <a:blipFill>
              <a:blip r:embed="rId5" cstate="print"/>
              <a:stretch>
                <a:fillRect/>
              </a:stretch>
            </a:blipFill>
          </p:spPr>
          <p:txBody>
            <a:bodyPr wrap="square" lIns="0" tIns="0" rIns="0" bIns="0" rtlCol="0"/>
            <a:lstStyle/>
            <a:p>
              <a:endParaRPr dirty="0"/>
            </a:p>
          </p:txBody>
        </p:sp>
        <p:sp>
          <p:nvSpPr>
            <p:cNvPr id="9" name="object 9"/>
            <p:cNvSpPr/>
            <p:nvPr/>
          </p:nvSpPr>
          <p:spPr>
            <a:xfrm>
              <a:off x="6406133" y="2905505"/>
              <a:ext cx="935990" cy="833755"/>
            </a:xfrm>
            <a:custGeom>
              <a:avLst/>
              <a:gdLst/>
              <a:ahLst/>
              <a:cxnLst/>
              <a:rect l="l" t="t" r="r" b="b"/>
              <a:pathLst>
                <a:path w="935990" h="833754">
                  <a:moveTo>
                    <a:pt x="137794" y="101473"/>
                  </a:moveTo>
                  <a:lnTo>
                    <a:pt x="118945" y="106604"/>
                  </a:lnTo>
                  <a:lnTo>
                    <a:pt x="96916" y="110331"/>
                  </a:lnTo>
                  <a:lnTo>
                    <a:pt x="77198" y="116867"/>
                  </a:lnTo>
                  <a:lnTo>
                    <a:pt x="65277" y="130429"/>
                  </a:lnTo>
                  <a:lnTo>
                    <a:pt x="62864" y="137668"/>
                  </a:lnTo>
                  <a:lnTo>
                    <a:pt x="62229" y="145923"/>
                  </a:lnTo>
                  <a:lnTo>
                    <a:pt x="58038" y="152273"/>
                  </a:lnTo>
                  <a:lnTo>
                    <a:pt x="53252" y="158238"/>
                  </a:lnTo>
                  <a:lnTo>
                    <a:pt x="47751" y="163607"/>
                  </a:lnTo>
                  <a:lnTo>
                    <a:pt x="41965" y="168739"/>
                  </a:lnTo>
                  <a:lnTo>
                    <a:pt x="36321" y="173990"/>
                  </a:lnTo>
                  <a:lnTo>
                    <a:pt x="32521" y="184812"/>
                  </a:lnTo>
                  <a:lnTo>
                    <a:pt x="28686" y="195611"/>
                  </a:lnTo>
                  <a:lnTo>
                    <a:pt x="25017" y="206458"/>
                  </a:lnTo>
                  <a:lnTo>
                    <a:pt x="21716" y="217424"/>
                  </a:lnTo>
                  <a:lnTo>
                    <a:pt x="19710" y="226456"/>
                  </a:lnTo>
                  <a:lnTo>
                    <a:pt x="18145" y="235585"/>
                  </a:lnTo>
                  <a:lnTo>
                    <a:pt x="16555" y="244713"/>
                  </a:lnTo>
                  <a:lnTo>
                    <a:pt x="1708" y="292465"/>
                  </a:lnTo>
                  <a:lnTo>
                    <a:pt x="0" y="297180"/>
                  </a:lnTo>
                  <a:lnTo>
                    <a:pt x="1045" y="347953"/>
                  </a:lnTo>
                  <a:lnTo>
                    <a:pt x="1688" y="398751"/>
                  </a:lnTo>
                  <a:lnTo>
                    <a:pt x="2532" y="449537"/>
                  </a:lnTo>
                  <a:lnTo>
                    <a:pt x="4181" y="500274"/>
                  </a:lnTo>
                  <a:lnTo>
                    <a:pt x="7238" y="550926"/>
                  </a:lnTo>
                  <a:lnTo>
                    <a:pt x="18061" y="567088"/>
                  </a:lnTo>
                  <a:lnTo>
                    <a:pt x="21716" y="572643"/>
                  </a:lnTo>
                  <a:lnTo>
                    <a:pt x="24612" y="581306"/>
                  </a:lnTo>
                  <a:lnTo>
                    <a:pt x="31257" y="601186"/>
                  </a:lnTo>
                  <a:lnTo>
                    <a:pt x="38594" y="623113"/>
                  </a:lnTo>
                  <a:lnTo>
                    <a:pt x="43561" y="637921"/>
                  </a:lnTo>
                  <a:lnTo>
                    <a:pt x="45974" y="645160"/>
                  </a:lnTo>
                  <a:lnTo>
                    <a:pt x="46481" y="653288"/>
                  </a:lnTo>
                  <a:lnTo>
                    <a:pt x="50800" y="659638"/>
                  </a:lnTo>
                  <a:lnTo>
                    <a:pt x="65277" y="681355"/>
                  </a:lnTo>
                  <a:lnTo>
                    <a:pt x="71582" y="700597"/>
                  </a:lnTo>
                  <a:lnTo>
                    <a:pt x="72755" y="703373"/>
                  </a:lnTo>
                  <a:lnTo>
                    <a:pt x="75618" y="707840"/>
                  </a:lnTo>
                  <a:lnTo>
                    <a:pt x="86994" y="732155"/>
                  </a:lnTo>
                  <a:lnTo>
                    <a:pt x="90634" y="741257"/>
                  </a:lnTo>
                  <a:lnTo>
                    <a:pt x="93916" y="750490"/>
                  </a:lnTo>
                  <a:lnTo>
                    <a:pt x="97389" y="759604"/>
                  </a:lnTo>
                  <a:lnTo>
                    <a:pt x="119697" y="793797"/>
                  </a:lnTo>
                  <a:lnTo>
                    <a:pt x="152060" y="814417"/>
                  </a:lnTo>
                  <a:lnTo>
                    <a:pt x="193990" y="822983"/>
                  </a:lnTo>
                  <a:lnTo>
                    <a:pt x="233928" y="830079"/>
                  </a:lnTo>
                  <a:lnTo>
                    <a:pt x="253872" y="833628"/>
                  </a:lnTo>
                  <a:lnTo>
                    <a:pt x="703580" y="826389"/>
                  </a:lnTo>
                  <a:lnTo>
                    <a:pt x="710981" y="825454"/>
                  </a:lnTo>
                  <a:lnTo>
                    <a:pt x="718216" y="823483"/>
                  </a:lnTo>
                  <a:lnTo>
                    <a:pt x="725404" y="821156"/>
                  </a:lnTo>
                  <a:lnTo>
                    <a:pt x="732663" y="819150"/>
                  </a:lnTo>
                  <a:lnTo>
                    <a:pt x="784365" y="806969"/>
                  </a:lnTo>
                  <a:lnTo>
                    <a:pt x="825724" y="785590"/>
                  </a:lnTo>
                  <a:lnTo>
                    <a:pt x="826658" y="782796"/>
                  </a:lnTo>
                  <a:lnTo>
                    <a:pt x="829522" y="781859"/>
                  </a:lnTo>
                  <a:lnTo>
                    <a:pt x="870505" y="761176"/>
                  </a:lnTo>
                  <a:lnTo>
                    <a:pt x="897715" y="728922"/>
                  </a:lnTo>
                  <a:lnTo>
                    <a:pt x="911655" y="694880"/>
                  </a:lnTo>
                  <a:lnTo>
                    <a:pt x="914288" y="687895"/>
                  </a:lnTo>
                  <a:lnTo>
                    <a:pt x="918565" y="681291"/>
                  </a:lnTo>
                  <a:lnTo>
                    <a:pt x="928496" y="666877"/>
                  </a:lnTo>
                  <a:lnTo>
                    <a:pt x="930717" y="656036"/>
                  </a:lnTo>
                  <a:lnTo>
                    <a:pt x="933211" y="645207"/>
                  </a:lnTo>
                  <a:lnTo>
                    <a:pt x="935158" y="634355"/>
                  </a:lnTo>
                  <a:lnTo>
                    <a:pt x="935736" y="623443"/>
                  </a:lnTo>
                  <a:lnTo>
                    <a:pt x="933561" y="583463"/>
                  </a:lnTo>
                  <a:lnTo>
                    <a:pt x="930148" y="543544"/>
                  </a:lnTo>
                  <a:lnTo>
                    <a:pt x="925877" y="503695"/>
                  </a:lnTo>
                  <a:lnTo>
                    <a:pt x="921131" y="463931"/>
                  </a:lnTo>
                  <a:lnTo>
                    <a:pt x="905700" y="426481"/>
                  </a:lnTo>
                  <a:lnTo>
                    <a:pt x="874117" y="391699"/>
                  </a:lnTo>
                  <a:lnTo>
                    <a:pt x="865155" y="385699"/>
                  </a:lnTo>
                  <a:lnTo>
                    <a:pt x="857003" y="378936"/>
                  </a:lnTo>
                  <a:lnTo>
                    <a:pt x="848613" y="369697"/>
                  </a:lnTo>
                  <a:lnTo>
                    <a:pt x="833189" y="348890"/>
                  </a:lnTo>
                  <a:lnTo>
                    <a:pt x="834755" y="348408"/>
                  </a:lnTo>
                  <a:lnTo>
                    <a:pt x="834201" y="347712"/>
                  </a:lnTo>
                  <a:lnTo>
                    <a:pt x="812418" y="326263"/>
                  </a:lnTo>
                  <a:lnTo>
                    <a:pt x="810877" y="317069"/>
                  </a:lnTo>
                  <a:lnTo>
                    <a:pt x="809513" y="307863"/>
                  </a:lnTo>
                  <a:lnTo>
                    <a:pt x="807793" y="298777"/>
                  </a:lnTo>
                  <a:lnTo>
                    <a:pt x="805180" y="289941"/>
                  </a:lnTo>
                  <a:lnTo>
                    <a:pt x="802130" y="284226"/>
                  </a:lnTo>
                  <a:lnTo>
                    <a:pt x="798115" y="278987"/>
                  </a:lnTo>
                  <a:lnTo>
                    <a:pt x="793982" y="273796"/>
                  </a:lnTo>
                  <a:lnTo>
                    <a:pt x="790574" y="268224"/>
                  </a:lnTo>
                  <a:lnTo>
                    <a:pt x="782853" y="250320"/>
                  </a:lnTo>
                  <a:lnTo>
                    <a:pt x="775668" y="232156"/>
                  </a:lnTo>
                  <a:lnTo>
                    <a:pt x="768697" y="213895"/>
                  </a:lnTo>
                  <a:lnTo>
                    <a:pt x="761618" y="195707"/>
                  </a:lnTo>
                  <a:lnTo>
                    <a:pt x="751079" y="168761"/>
                  </a:lnTo>
                  <a:lnTo>
                    <a:pt x="745601" y="156543"/>
                  </a:lnTo>
                  <a:lnTo>
                    <a:pt x="737240" y="143968"/>
                  </a:lnTo>
                  <a:lnTo>
                    <a:pt x="718058" y="115951"/>
                  </a:lnTo>
                  <a:lnTo>
                    <a:pt x="710027" y="103663"/>
                  </a:lnTo>
                  <a:lnTo>
                    <a:pt x="681863" y="72517"/>
                  </a:lnTo>
                  <a:lnTo>
                    <a:pt x="660038" y="61658"/>
                  </a:lnTo>
                  <a:lnTo>
                    <a:pt x="652780" y="58039"/>
                  </a:lnTo>
                  <a:lnTo>
                    <a:pt x="634992" y="47017"/>
                  </a:lnTo>
                  <a:lnTo>
                    <a:pt x="631253" y="43688"/>
                  </a:lnTo>
                  <a:lnTo>
                    <a:pt x="627419" y="42072"/>
                  </a:lnTo>
                  <a:lnTo>
                    <a:pt x="609345" y="36195"/>
                  </a:lnTo>
                  <a:lnTo>
                    <a:pt x="603932" y="32450"/>
                  </a:lnTo>
                  <a:lnTo>
                    <a:pt x="598614" y="28622"/>
                  </a:lnTo>
                  <a:lnTo>
                    <a:pt x="593201" y="24961"/>
                  </a:lnTo>
                  <a:lnTo>
                    <a:pt x="587501" y="21717"/>
                  </a:lnTo>
                  <a:lnTo>
                    <a:pt x="580643" y="18288"/>
                  </a:lnTo>
                  <a:lnTo>
                    <a:pt x="572896" y="17145"/>
                  </a:lnTo>
                  <a:lnTo>
                    <a:pt x="565785" y="14478"/>
                  </a:lnTo>
                  <a:lnTo>
                    <a:pt x="556680" y="10965"/>
                  </a:lnTo>
                  <a:lnTo>
                    <a:pt x="547624" y="7334"/>
                  </a:lnTo>
                  <a:lnTo>
                    <a:pt x="538567" y="3655"/>
                  </a:lnTo>
                  <a:lnTo>
                    <a:pt x="529463" y="0"/>
                  </a:lnTo>
                  <a:lnTo>
                    <a:pt x="491418" y="1631"/>
                  </a:lnTo>
                  <a:lnTo>
                    <a:pt x="453326" y="3143"/>
                  </a:lnTo>
                  <a:lnTo>
                    <a:pt x="415234" y="4893"/>
                  </a:lnTo>
                  <a:lnTo>
                    <a:pt x="377189" y="7239"/>
                  </a:lnTo>
                  <a:lnTo>
                    <a:pt x="333629" y="14478"/>
                  </a:lnTo>
                  <a:lnTo>
                    <a:pt x="317519" y="25640"/>
                  </a:lnTo>
                  <a:lnTo>
                    <a:pt x="311912" y="28956"/>
                  </a:lnTo>
                  <a:lnTo>
                    <a:pt x="304867" y="31372"/>
                  </a:lnTo>
                  <a:lnTo>
                    <a:pt x="297561" y="33051"/>
                  </a:lnTo>
                  <a:lnTo>
                    <a:pt x="290159" y="34492"/>
                  </a:lnTo>
                  <a:lnTo>
                    <a:pt x="282829" y="36195"/>
                  </a:lnTo>
                  <a:lnTo>
                    <a:pt x="275589" y="38354"/>
                  </a:lnTo>
                  <a:lnTo>
                    <a:pt x="268477" y="41402"/>
                  </a:lnTo>
                  <a:lnTo>
                    <a:pt x="261112" y="43434"/>
                  </a:lnTo>
                  <a:lnTo>
                    <a:pt x="233618" y="50984"/>
                  </a:lnTo>
                  <a:lnTo>
                    <a:pt x="231378" y="51069"/>
                  </a:lnTo>
                  <a:lnTo>
                    <a:pt x="210312" y="58039"/>
                  </a:lnTo>
                  <a:lnTo>
                    <a:pt x="205043" y="62015"/>
                  </a:lnTo>
                  <a:lnTo>
                    <a:pt x="199882" y="66230"/>
                  </a:lnTo>
                  <a:lnTo>
                    <a:pt x="194506" y="69969"/>
                  </a:lnTo>
                  <a:lnTo>
                    <a:pt x="188594" y="72517"/>
                  </a:lnTo>
                  <a:lnTo>
                    <a:pt x="175621" y="77827"/>
                  </a:lnTo>
                  <a:lnTo>
                    <a:pt x="163861" y="85280"/>
                  </a:lnTo>
                  <a:lnTo>
                    <a:pt x="151768" y="93591"/>
                  </a:lnTo>
                  <a:lnTo>
                    <a:pt x="137794" y="101473"/>
                  </a:lnTo>
                  <a:close/>
                </a:path>
              </a:pathLst>
            </a:custGeom>
            <a:ln w="25908">
              <a:solidFill>
                <a:srgbClr val="92D050"/>
              </a:solidFill>
            </a:ln>
          </p:spPr>
          <p:txBody>
            <a:bodyPr wrap="square" lIns="0" tIns="0" rIns="0" bIns="0" rtlCol="0"/>
            <a:lstStyle/>
            <a:p>
              <a:endParaRPr dirty="0"/>
            </a:p>
          </p:txBody>
        </p:sp>
      </p:grpSp>
      <p:sp>
        <p:nvSpPr>
          <p:cNvPr id="10" name="object 10"/>
          <p:cNvSpPr txBox="1"/>
          <p:nvPr/>
        </p:nvSpPr>
        <p:spPr>
          <a:xfrm>
            <a:off x="4755578" y="2945892"/>
            <a:ext cx="659448" cy="814325"/>
          </a:xfrm>
          <a:prstGeom prst="rect">
            <a:avLst/>
          </a:prstGeom>
        </p:spPr>
        <p:txBody>
          <a:bodyPr vert="horz" wrap="square" lIns="0" tIns="90170" rIns="0" bIns="0" rtlCol="0">
            <a:spAutoFit/>
          </a:bodyPr>
          <a:lstStyle/>
          <a:p>
            <a:pPr marR="29845" algn="ctr">
              <a:spcBef>
                <a:spcPts val="710"/>
              </a:spcBef>
            </a:pPr>
            <a:r>
              <a:rPr spc="-235" dirty="0">
                <a:solidFill>
                  <a:srgbClr val="FF0000"/>
                </a:solidFill>
                <a:latin typeface="DejaVu Sans"/>
                <a:cs typeface="DejaVu Sans"/>
              </a:rPr>
              <a:t>1</a:t>
            </a:r>
            <a:endParaRPr dirty="0">
              <a:latin typeface="DejaVu Sans"/>
              <a:cs typeface="DejaVu Sans"/>
            </a:endParaRPr>
          </a:p>
          <a:p>
            <a:pPr algn="ctr">
              <a:spcBef>
                <a:spcPts val="605"/>
              </a:spcBef>
            </a:pPr>
            <a:r>
              <a:rPr sz="2400" spc="-5" dirty="0">
                <a:latin typeface="Nimbus Sans L"/>
                <a:cs typeface="Nimbus Sans L"/>
              </a:rPr>
              <a:t>“cat”</a:t>
            </a:r>
          </a:p>
        </p:txBody>
      </p:sp>
      <p:sp>
        <p:nvSpPr>
          <p:cNvPr id="11" name="object 11"/>
          <p:cNvSpPr txBox="1"/>
          <p:nvPr/>
        </p:nvSpPr>
        <p:spPr>
          <a:xfrm>
            <a:off x="9015221" y="2905720"/>
            <a:ext cx="1147063" cy="735458"/>
          </a:xfrm>
          <a:prstGeom prst="rect">
            <a:avLst/>
          </a:prstGeom>
        </p:spPr>
        <p:txBody>
          <a:bodyPr vert="horz" wrap="square" lIns="0" tIns="50165" rIns="0" bIns="0" rtlCol="0">
            <a:spAutoFit/>
          </a:bodyPr>
          <a:lstStyle/>
          <a:p>
            <a:pPr marR="86995" algn="ctr">
              <a:spcBef>
                <a:spcPts val="395"/>
              </a:spcBef>
            </a:pPr>
            <a:r>
              <a:rPr spc="-235" dirty="0">
                <a:solidFill>
                  <a:srgbClr val="92D050"/>
                </a:solidFill>
                <a:latin typeface="DejaVu Sans"/>
                <a:cs typeface="DejaVu Sans"/>
              </a:rPr>
              <a:t>2</a:t>
            </a:r>
            <a:endParaRPr dirty="0">
              <a:latin typeface="DejaVu Sans"/>
              <a:cs typeface="DejaVu Sans"/>
            </a:endParaRPr>
          </a:p>
          <a:p>
            <a:pPr algn="ctr">
              <a:spcBef>
                <a:spcPts val="290"/>
              </a:spcBef>
            </a:pPr>
            <a:r>
              <a:rPr spc="-175" dirty="0">
                <a:solidFill>
                  <a:srgbClr val="92D050"/>
                </a:solidFill>
                <a:latin typeface="DejaVu Sans"/>
                <a:cs typeface="DejaVu Sans"/>
              </a:rPr>
              <a:t>“</a:t>
            </a:r>
            <a:r>
              <a:rPr sz="2400" spc="-5" dirty="0">
                <a:latin typeface="Nimbus Sans L"/>
                <a:cs typeface="Nimbus Sans L"/>
              </a:rPr>
              <a:t>panda”</a:t>
            </a:r>
          </a:p>
        </p:txBody>
      </p:sp>
      <p:sp>
        <p:nvSpPr>
          <p:cNvPr id="12" name="object 12"/>
          <p:cNvSpPr txBox="1"/>
          <p:nvPr/>
        </p:nvSpPr>
        <p:spPr>
          <a:xfrm>
            <a:off x="6637146" y="5590743"/>
            <a:ext cx="1059054" cy="713016"/>
          </a:xfrm>
          <a:prstGeom prst="rect">
            <a:avLst/>
          </a:prstGeom>
        </p:spPr>
        <p:txBody>
          <a:bodyPr vert="horz" wrap="square" lIns="0" tIns="40640" rIns="0" bIns="0" rtlCol="0">
            <a:spAutoFit/>
          </a:bodyPr>
          <a:lstStyle/>
          <a:p>
            <a:pPr marR="69850" algn="ctr">
              <a:spcBef>
                <a:spcPts val="320"/>
              </a:spcBef>
            </a:pPr>
            <a:r>
              <a:rPr spc="-235" dirty="0">
                <a:solidFill>
                  <a:srgbClr val="6F2F9F"/>
                </a:solidFill>
                <a:latin typeface="DejaVu Sans"/>
                <a:cs typeface="DejaVu Sans"/>
              </a:rPr>
              <a:t>3</a:t>
            </a:r>
            <a:endParaRPr dirty="0">
              <a:latin typeface="DejaVu Sans"/>
              <a:cs typeface="DejaVu Sans"/>
            </a:endParaRPr>
          </a:p>
          <a:p>
            <a:pPr algn="ctr">
              <a:spcBef>
                <a:spcPts val="220"/>
              </a:spcBef>
            </a:pPr>
            <a:r>
              <a:rPr spc="-250" dirty="0">
                <a:solidFill>
                  <a:srgbClr val="6F2F9F"/>
                </a:solidFill>
                <a:latin typeface="DejaVu Sans"/>
                <a:cs typeface="DejaVu Sans"/>
              </a:rPr>
              <a:t>“</a:t>
            </a:r>
            <a:r>
              <a:rPr sz="2400" spc="-5" dirty="0">
                <a:latin typeface="Nimbus Sans L"/>
                <a:cs typeface="Nimbus Sans L"/>
              </a:rPr>
              <a:t>giraffe”</a:t>
            </a:r>
          </a:p>
        </p:txBody>
      </p:sp>
      <p:grpSp>
        <p:nvGrpSpPr>
          <p:cNvPr id="13" name="object 13"/>
          <p:cNvGrpSpPr/>
          <p:nvPr/>
        </p:nvGrpSpPr>
        <p:grpSpPr>
          <a:xfrm>
            <a:off x="2801111" y="3845815"/>
            <a:ext cx="1327150" cy="1826895"/>
            <a:chOff x="1277111" y="3845814"/>
            <a:chExt cx="1327150" cy="1826895"/>
          </a:xfrm>
        </p:grpSpPr>
        <p:sp>
          <p:nvSpPr>
            <p:cNvPr id="14" name="object 14"/>
            <p:cNvSpPr/>
            <p:nvPr/>
          </p:nvSpPr>
          <p:spPr>
            <a:xfrm>
              <a:off x="1277112" y="3845813"/>
              <a:ext cx="1327150" cy="1826895"/>
            </a:xfrm>
            <a:custGeom>
              <a:avLst/>
              <a:gdLst/>
              <a:ahLst/>
              <a:cxnLst/>
              <a:rect l="l" t="t" r="r" b="b"/>
              <a:pathLst>
                <a:path w="1327150" h="1826895">
                  <a:moveTo>
                    <a:pt x="1327150" y="1769364"/>
                  </a:moveTo>
                  <a:lnTo>
                    <a:pt x="1289050" y="1750314"/>
                  </a:lnTo>
                  <a:lnTo>
                    <a:pt x="1212850" y="1712214"/>
                  </a:lnTo>
                  <a:lnTo>
                    <a:pt x="1212850" y="1750314"/>
                  </a:lnTo>
                  <a:lnTo>
                    <a:pt x="76200" y="1750314"/>
                  </a:lnTo>
                  <a:lnTo>
                    <a:pt x="76200" y="114300"/>
                  </a:lnTo>
                  <a:lnTo>
                    <a:pt x="114300" y="114300"/>
                  </a:lnTo>
                  <a:lnTo>
                    <a:pt x="104775" y="95250"/>
                  </a:lnTo>
                  <a:lnTo>
                    <a:pt x="57150" y="0"/>
                  </a:lnTo>
                  <a:lnTo>
                    <a:pt x="0" y="114300"/>
                  </a:lnTo>
                  <a:lnTo>
                    <a:pt x="38100" y="114300"/>
                  </a:lnTo>
                  <a:lnTo>
                    <a:pt x="38100" y="1777022"/>
                  </a:lnTo>
                  <a:lnTo>
                    <a:pt x="57150" y="1777022"/>
                  </a:lnTo>
                  <a:lnTo>
                    <a:pt x="57150" y="1788414"/>
                  </a:lnTo>
                  <a:lnTo>
                    <a:pt x="1212850" y="1788414"/>
                  </a:lnTo>
                  <a:lnTo>
                    <a:pt x="1212850" y="1826514"/>
                  </a:lnTo>
                  <a:lnTo>
                    <a:pt x="1289050" y="1788414"/>
                  </a:lnTo>
                  <a:lnTo>
                    <a:pt x="1327150" y="1769364"/>
                  </a:lnTo>
                  <a:close/>
                </a:path>
              </a:pathLst>
            </a:custGeom>
            <a:solidFill>
              <a:srgbClr val="000000"/>
            </a:solidFill>
          </p:spPr>
          <p:txBody>
            <a:bodyPr wrap="square" lIns="0" tIns="0" rIns="0" bIns="0" rtlCol="0"/>
            <a:lstStyle/>
            <a:p>
              <a:endParaRPr dirty="0"/>
            </a:p>
          </p:txBody>
        </p:sp>
        <p:sp>
          <p:nvSpPr>
            <p:cNvPr id="15" name="object 15"/>
            <p:cNvSpPr/>
            <p:nvPr/>
          </p:nvSpPr>
          <p:spPr>
            <a:xfrm>
              <a:off x="1470660" y="4640579"/>
              <a:ext cx="897890" cy="974090"/>
            </a:xfrm>
            <a:custGeom>
              <a:avLst/>
              <a:gdLst/>
              <a:ahLst/>
              <a:cxnLst/>
              <a:rect l="l" t="t" r="r" b="b"/>
              <a:pathLst>
                <a:path w="897889" h="974089">
                  <a:moveTo>
                    <a:pt x="202692" y="0"/>
                  </a:moveTo>
                  <a:lnTo>
                    <a:pt x="0" y="0"/>
                  </a:lnTo>
                  <a:lnTo>
                    <a:pt x="0" y="966216"/>
                  </a:lnTo>
                  <a:lnTo>
                    <a:pt x="202692" y="966216"/>
                  </a:lnTo>
                  <a:lnTo>
                    <a:pt x="202692" y="0"/>
                  </a:lnTo>
                  <a:close/>
                </a:path>
                <a:path w="897889" h="974089">
                  <a:moveTo>
                    <a:pt x="542544" y="742188"/>
                  </a:moveTo>
                  <a:lnTo>
                    <a:pt x="339852" y="742188"/>
                  </a:lnTo>
                  <a:lnTo>
                    <a:pt x="339852" y="966216"/>
                  </a:lnTo>
                  <a:lnTo>
                    <a:pt x="542544" y="966216"/>
                  </a:lnTo>
                  <a:lnTo>
                    <a:pt x="542544" y="742188"/>
                  </a:lnTo>
                  <a:close/>
                </a:path>
                <a:path w="897889" h="974089">
                  <a:moveTo>
                    <a:pt x="897636" y="126492"/>
                  </a:moveTo>
                  <a:lnTo>
                    <a:pt x="694944" y="126492"/>
                  </a:lnTo>
                  <a:lnTo>
                    <a:pt x="694944" y="973836"/>
                  </a:lnTo>
                  <a:lnTo>
                    <a:pt x="897636" y="973836"/>
                  </a:lnTo>
                  <a:lnTo>
                    <a:pt x="897636" y="126492"/>
                  </a:lnTo>
                  <a:close/>
                </a:path>
              </a:pathLst>
            </a:custGeom>
            <a:solidFill>
              <a:srgbClr val="4F81BC"/>
            </a:solidFill>
          </p:spPr>
          <p:txBody>
            <a:bodyPr wrap="square" lIns="0" tIns="0" rIns="0" bIns="0" rtlCol="0"/>
            <a:lstStyle/>
            <a:p>
              <a:endParaRPr dirty="0"/>
            </a:p>
          </p:txBody>
        </p:sp>
      </p:grpSp>
      <p:sp>
        <p:nvSpPr>
          <p:cNvPr id="16" name="object 16"/>
          <p:cNvSpPr txBox="1"/>
          <p:nvPr/>
        </p:nvSpPr>
        <p:spPr>
          <a:xfrm>
            <a:off x="2801112" y="5823900"/>
            <a:ext cx="2118623" cy="382156"/>
          </a:xfrm>
          <a:prstGeom prst="rect">
            <a:avLst/>
          </a:prstGeom>
        </p:spPr>
        <p:txBody>
          <a:bodyPr vert="horz" wrap="square" lIns="0" tIns="12700" rIns="0" bIns="0" rtlCol="0">
            <a:spAutoFit/>
          </a:bodyPr>
          <a:lstStyle/>
          <a:p>
            <a:pPr marL="12700">
              <a:spcBef>
                <a:spcPts val="100"/>
              </a:spcBef>
            </a:pPr>
            <a:r>
              <a:rPr sz="2400" spc="-5" dirty="0">
                <a:latin typeface="Nimbus Sans L"/>
                <a:cs typeface="Nimbus Sans L"/>
              </a:rPr>
              <a:t>Feature cluster</a:t>
            </a:r>
          </a:p>
        </p:txBody>
      </p:sp>
      <p:sp>
        <p:nvSpPr>
          <p:cNvPr id="17" name="object 17"/>
          <p:cNvSpPr txBox="1"/>
          <p:nvPr/>
        </p:nvSpPr>
        <p:spPr>
          <a:xfrm>
            <a:off x="2373121" y="3450335"/>
            <a:ext cx="230832" cy="2770963"/>
          </a:xfrm>
          <a:prstGeom prst="rect">
            <a:avLst/>
          </a:prstGeom>
        </p:spPr>
        <p:txBody>
          <a:bodyPr vert="vert270" wrap="square" lIns="0" tIns="0" rIns="0" bIns="0" rtlCol="0">
            <a:spAutoFit/>
          </a:bodyPr>
          <a:lstStyle/>
          <a:p>
            <a:pPr marL="12700">
              <a:lnSpc>
                <a:spcPts val="1810"/>
              </a:lnSpc>
            </a:pPr>
            <a:r>
              <a:rPr sz="2400" spc="-5" dirty="0">
                <a:latin typeface="Nimbus Sans L"/>
                <a:cs typeface="Nimbus Sans L"/>
              </a:rPr>
              <a:t>Count in this sample</a:t>
            </a:r>
          </a:p>
        </p:txBody>
      </p:sp>
      <p:sp>
        <p:nvSpPr>
          <p:cNvPr id="18" name="object 18"/>
          <p:cNvSpPr txBox="1"/>
          <p:nvPr/>
        </p:nvSpPr>
        <p:spPr>
          <a:xfrm>
            <a:off x="2905505" y="6415532"/>
            <a:ext cx="1429956" cy="382156"/>
          </a:xfrm>
          <a:prstGeom prst="rect">
            <a:avLst/>
          </a:prstGeom>
        </p:spPr>
        <p:txBody>
          <a:bodyPr vert="horz" wrap="square" lIns="0" tIns="12700" rIns="0" bIns="0" rtlCol="0">
            <a:spAutoFit/>
          </a:bodyPr>
          <a:lstStyle/>
          <a:p>
            <a:pPr marL="12700">
              <a:spcBef>
                <a:spcPts val="100"/>
              </a:spcBef>
            </a:pPr>
            <a:r>
              <a:rPr sz="2400" spc="-5" dirty="0">
                <a:latin typeface="Nimbus Sans L"/>
                <a:cs typeface="Nimbus Sans L"/>
              </a:rPr>
              <a:t>3d feature</a:t>
            </a:r>
          </a:p>
        </p:txBody>
      </p:sp>
      <p:sp>
        <p:nvSpPr>
          <p:cNvPr id="19" name="object 19"/>
          <p:cNvSpPr txBox="1"/>
          <p:nvPr/>
        </p:nvSpPr>
        <p:spPr>
          <a:xfrm>
            <a:off x="6651243" y="6415532"/>
            <a:ext cx="1669796" cy="382156"/>
          </a:xfrm>
          <a:prstGeom prst="rect">
            <a:avLst/>
          </a:prstGeom>
        </p:spPr>
        <p:txBody>
          <a:bodyPr vert="horz" wrap="square" lIns="0" tIns="12700" rIns="0" bIns="0" rtlCol="0">
            <a:spAutoFit/>
          </a:bodyPr>
          <a:lstStyle/>
          <a:p>
            <a:pPr marL="12700">
              <a:spcBef>
                <a:spcPts val="100"/>
              </a:spcBef>
            </a:pPr>
            <a:r>
              <a:rPr sz="2400" spc="-5" dirty="0">
                <a:latin typeface="Nimbus Sans L"/>
                <a:cs typeface="Nimbus Sans L"/>
              </a:rPr>
              <a:t>2d feature</a:t>
            </a:r>
          </a:p>
        </p:txBody>
      </p:sp>
    </p:spTree>
    <p:extLst>
      <p:ext uri="{BB962C8B-B14F-4D97-AF65-F5344CB8AC3E}">
        <p14:creationId xmlns:p14="http://schemas.microsoft.com/office/powerpoint/2010/main" val="4254375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6" name="Google Shape;916;p39"/>
          <p:cNvSpPr txBox="1">
            <a:spLocks noGrp="1"/>
          </p:cNvSpPr>
          <p:nvPr>
            <p:ph type="title"/>
          </p:nvPr>
        </p:nvSpPr>
        <p:spPr>
          <a:xfrm>
            <a:off x="0" y="226236"/>
            <a:ext cx="10820400" cy="764364"/>
          </a:xfrm>
          <a:prstGeom prst="rect">
            <a:avLst/>
          </a:prstGeom>
          <a:noFill/>
          <a:ln>
            <a:noFill/>
          </a:ln>
        </p:spPr>
        <p:txBody>
          <a:bodyPr spcFirstLastPara="1" wrap="square" lIns="91425" tIns="45700" rIns="91425" bIns="45700" anchor="t" anchorCtr="0">
            <a:noAutofit/>
          </a:bodyPr>
          <a:lstStyle/>
          <a:p>
            <a:r>
              <a:rPr lang="en-IN" dirty="0">
                <a:effectLst/>
                <a:latin typeface="Helvetica" pitchFamily="2" charset="0"/>
              </a:rPr>
              <a:t>Methods for Constructing an Ensemble Classifier</a:t>
            </a:r>
          </a:p>
        </p:txBody>
      </p:sp>
      <p:sp>
        <p:nvSpPr>
          <p:cNvPr id="7" name="TextBox 6">
            <a:extLst>
              <a:ext uri="{FF2B5EF4-FFF2-40B4-BE49-F238E27FC236}">
                <a16:creationId xmlns="" xmlns:a16="http://schemas.microsoft.com/office/drawing/2014/main" id="{92E655B6-EE92-5733-DC22-0EAA78237FD8}"/>
              </a:ext>
            </a:extLst>
          </p:cNvPr>
          <p:cNvSpPr txBox="1"/>
          <p:nvPr/>
        </p:nvSpPr>
        <p:spPr>
          <a:xfrm>
            <a:off x="1143000" y="1371600"/>
            <a:ext cx="7696200" cy="2031325"/>
          </a:xfrm>
          <a:prstGeom prst="rect">
            <a:avLst/>
          </a:prstGeom>
          <a:noFill/>
        </p:spPr>
        <p:txBody>
          <a:bodyPr wrap="square">
            <a:spAutoFit/>
          </a:bodyPr>
          <a:lstStyle/>
          <a:p>
            <a:pPr marL="457200" indent="-457200">
              <a:lnSpc>
                <a:spcPct val="150000"/>
              </a:lnSpc>
              <a:buFont typeface="Wingdings" panose="05000000000000000000" pitchFamily="2" charset="2"/>
              <a:buChar char="v"/>
            </a:pPr>
            <a:r>
              <a:rPr lang="en-IN" sz="2800" dirty="0" smtClean="0">
                <a:effectLst/>
              </a:rPr>
              <a:t>By </a:t>
            </a:r>
            <a:r>
              <a:rPr lang="en-IN" sz="2800" dirty="0">
                <a:effectLst/>
              </a:rPr>
              <a:t>manipulating the training </a:t>
            </a:r>
            <a:r>
              <a:rPr lang="en-IN" sz="2800" dirty="0" smtClean="0">
                <a:effectLst/>
              </a:rPr>
              <a:t>set.</a:t>
            </a:r>
          </a:p>
          <a:p>
            <a:pPr marL="457200" indent="-457200">
              <a:lnSpc>
                <a:spcPct val="150000"/>
              </a:lnSpc>
              <a:buFont typeface="Wingdings" panose="05000000000000000000" pitchFamily="2" charset="2"/>
              <a:buChar char="v"/>
            </a:pPr>
            <a:r>
              <a:rPr lang="en-IN" sz="2800" dirty="0" smtClean="0">
                <a:effectLst/>
              </a:rPr>
              <a:t>By manipulating the input features.</a:t>
            </a:r>
          </a:p>
          <a:p>
            <a:pPr marL="457200" indent="-457200">
              <a:lnSpc>
                <a:spcPct val="150000"/>
              </a:lnSpc>
              <a:buFont typeface="Wingdings" panose="05000000000000000000" pitchFamily="2" charset="2"/>
              <a:buChar char="v"/>
            </a:pPr>
            <a:r>
              <a:rPr lang="en-IN" sz="2800" dirty="0" smtClean="0">
                <a:effectLst/>
              </a:rPr>
              <a:t>By </a:t>
            </a:r>
            <a:r>
              <a:rPr lang="en-IN" sz="2800" dirty="0">
                <a:effectLst/>
              </a:rPr>
              <a:t>manipulating the learning algorithm.</a:t>
            </a:r>
          </a:p>
        </p:txBody>
      </p:sp>
    </p:spTree>
    <p:extLst>
      <p:ext uri="{BB962C8B-B14F-4D97-AF65-F5344CB8AC3E}">
        <p14:creationId xmlns:p14="http://schemas.microsoft.com/office/powerpoint/2010/main" val="39387112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nchor="ctr">
            <a:spAutoFit/>
          </a:bodyPr>
          <a:lstStyle/>
          <a:p>
            <a:pPr marL="12700">
              <a:lnSpc>
                <a:spcPct val="100000"/>
              </a:lnSpc>
              <a:spcBef>
                <a:spcPts val="105"/>
              </a:spcBef>
            </a:pPr>
            <a:r>
              <a:rPr dirty="0">
                <a:latin typeface="+mn-lt"/>
                <a:cs typeface="Nimbus Sans L"/>
              </a:rPr>
              <a:t>Clustering</a:t>
            </a:r>
            <a:r>
              <a:rPr spc="-60" dirty="0">
                <a:latin typeface="+mn-lt"/>
                <a:cs typeface="Nimbus Sans L"/>
              </a:rPr>
              <a:t> </a:t>
            </a:r>
            <a:r>
              <a:rPr dirty="0">
                <a:latin typeface="+mn-lt"/>
                <a:cs typeface="Nimbus Sans L"/>
              </a:rPr>
              <a:t>algorithms</a:t>
            </a:r>
          </a:p>
        </p:txBody>
      </p:sp>
      <p:sp>
        <p:nvSpPr>
          <p:cNvPr id="3" name="object 3"/>
          <p:cNvSpPr txBox="1"/>
          <p:nvPr/>
        </p:nvSpPr>
        <p:spPr>
          <a:xfrm>
            <a:off x="533400" y="1752600"/>
            <a:ext cx="11201400" cy="1547218"/>
          </a:xfrm>
          <a:prstGeom prst="rect">
            <a:avLst/>
          </a:prstGeom>
        </p:spPr>
        <p:txBody>
          <a:bodyPr vert="horz" wrap="square" lIns="0" tIns="99695" rIns="0" bIns="0" rtlCol="0">
            <a:spAutoFit/>
          </a:bodyPr>
          <a:lstStyle/>
          <a:p>
            <a:pPr marL="12065">
              <a:spcBef>
                <a:spcPts val="785"/>
              </a:spcBef>
              <a:tabLst>
                <a:tab pos="355600" algn="l"/>
                <a:tab pos="356235" algn="l"/>
              </a:tabLst>
            </a:pPr>
            <a:r>
              <a:rPr sz="2800" b="1" spc="-5" dirty="0">
                <a:cs typeface="Nimbus Sans L"/>
              </a:rPr>
              <a:t>In</a:t>
            </a:r>
            <a:r>
              <a:rPr sz="2800" b="1" spc="-10" dirty="0">
                <a:cs typeface="Nimbus Sans L"/>
              </a:rPr>
              <a:t> </a:t>
            </a:r>
            <a:r>
              <a:rPr sz="2800" b="1" spc="-5" dirty="0">
                <a:cs typeface="Nimbus Sans L"/>
              </a:rPr>
              <a:t>depth</a:t>
            </a:r>
            <a:endParaRPr sz="2800" b="1" dirty="0">
              <a:cs typeface="Nimbus Sans L"/>
            </a:endParaRPr>
          </a:p>
          <a:p>
            <a:pPr marL="926465" marR="1140460" lvl="1" indent="-457200">
              <a:spcBef>
                <a:spcPts val="590"/>
              </a:spcBef>
              <a:buFont typeface="Wingdings" panose="05000000000000000000" pitchFamily="2" charset="2"/>
              <a:buChar char="Ø"/>
              <a:tabLst>
                <a:tab pos="756920" algn="l"/>
              </a:tabLst>
            </a:pPr>
            <a:r>
              <a:rPr sz="2800" spc="-5" dirty="0">
                <a:cs typeface="Nimbus Sans L"/>
              </a:rPr>
              <a:t>K-means </a:t>
            </a:r>
            <a:r>
              <a:rPr sz="2800" dirty="0">
                <a:cs typeface="Nimbus Sans L"/>
              </a:rPr>
              <a:t>(iterate </a:t>
            </a:r>
            <a:r>
              <a:rPr sz="2800" spc="-5" dirty="0">
                <a:cs typeface="Nimbus Sans L"/>
              </a:rPr>
              <a:t>between finding </a:t>
            </a:r>
            <a:r>
              <a:rPr sz="2800" dirty="0">
                <a:cs typeface="Nimbus Sans L"/>
              </a:rPr>
              <a:t>centers </a:t>
            </a:r>
            <a:r>
              <a:rPr sz="2800" spc="-5" dirty="0">
                <a:cs typeface="Nimbus Sans L"/>
              </a:rPr>
              <a:t>and  assigning</a:t>
            </a:r>
            <a:r>
              <a:rPr sz="2800" spc="25" dirty="0">
                <a:cs typeface="Nimbus Sans L"/>
              </a:rPr>
              <a:t> </a:t>
            </a:r>
            <a:r>
              <a:rPr sz="2800" spc="-5" dirty="0" smtClean="0">
                <a:cs typeface="Nimbus Sans L"/>
              </a:rPr>
              <a:t>points)</a:t>
            </a:r>
            <a:endParaRPr lang="en-US" sz="2800" spc="-5" dirty="0">
              <a:cs typeface="Nimbus Sans L"/>
            </a:endParaRPr>
          </a:p>
          <a:p>
            <a:pPr marL="926465" marR="1140460" lvl="1" indent="-457200">
              <a:spcBef>
                <a:spcPts val="590"/>
              </a:spcBef>
              <a:buFont typeface="Wingdings" panose="05000000000000000000" pitchFamily="2" charset="2"/>
              <a:buChar char="Ø"/>
              <a:tabLst>
                <a:tab pos="756920" algn="l"/>
              </a:tabLst>
            </a:pPr>
            <a:r>
              <a:rPr lang="en-US" sz="2800" spc="-5" dirty="0">
                <a:cs typeface="Nimbus Sans L"/>
              </a:rPr>
              <a:t>Gaussian Mixture Models (GMMs)</a:t>
            </a:r>
            <a:endParaRPr sz="2800" dirty="0">
              <a:cs typeface="Nimbus Sans L"/>
            </a:endParaRPr>
          </a:p>
        </p:txBody>
      </p:sp>
    </p:spTree>
    <p:extLst>
      <p:ext uri="{BB962C8B-B14F-4D97-AF65-F5344CB8AC3E}">
        <p14:creationId xmlns:p14="http://schemas.microsoft.com/office/powerpoint/2010/main" val="10136600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0" y="252100"/>
            <a:ext cx="9321800" cy="564964"/>
          </a:xfrm>
          <a:prstGeom prst="rect">
            <a:avLst/>
          </a:prstGeom>
        </p:spPr>
        <p:txBody>
          <a:bodyPr vert="horz" wrap="square" lIns="0" tIns="10860" rIns="0" bIns="0" rtlCol="0" anchor="ctr">
            <a:spAutoFit/>
          </a:bodyPr>
          <a:lstStyle/>
          <a:p>
            <a:pPr marL="10860">
              <a:spcBef>
                <a:spcPts val="86"/>
              </a:spcBef>
            </a:pPr>
            <a:r>
              <a:rPr sz="4000" b="1" spc="-4" dirty="0">
                <a:latin typeface="+mn-lt"/>
                <a:cs typeface="Arial"/>
              </a:rPr>
              <a:t>K-means</a:t>
            </a:r>
            <a:r>
              <a:rPr sz="4000" b="1" spc="-73" dirty="0">
                <a:latin typeface="+mn-lt"/>
                <a:cs typeface="Arial"/>
              </a:rPr>
              <a:t> </a:t>
            </a:r>
            <a:r>
              <a:rPr sz="4000" b="1" spc="-4" dirty="0">
                <a:latin typeface="+mn-lt"/>
                <a:cs typeface="Arial"/>
              </a:rPr>
              <a:t>Algorithm</a:t>
            </a:r>
            <a:endParaRPr sz="4000" b="1" dirty="0">
              <a:latin typeface="+mn-lt"/>
              <a:cs typeface="Arial"/>
            </a:endParaRPr>
          </a:p>
        </p:txBody>
      </p:sp>
      <p:sp>
        <p:nvSpPr>
          <p:cNvPr id="3" name="object 3"/>
          <p:cNvSpPr txBox="1"/>
          <p:nvPr/>
        </p:nvSpPr>
        <p:spPr>
          <a:xfrm>
            <a:off x="914400" y="1371600"/>
            <a:ext cx="10591800" cy="4535282"/>
          </a:xfrm>
          <a:prstGeom prst="rect">
            <a:avLst/>
          </a:prstGeom>
        </p:spPr>
        <p:txBody>
          <a:bodyPr vert="horz" wrap="square" lIns="0" tIns="10860" rIns="0" bIns="0" rtlCol="0">
            <a:spAutoFit/>
          </a:bodyPr>
          <a:lstStyle/>
          <a:p>
            <a:pPr marL="467517" marR="4344" indent="-457200" algn="just">
              <a:lnSpc>
                <a:spcPct val="150000"/>
              </a:lnSpc>
              <a:buFont typeface="Wingdings" panose="05000000000000000000" pitchFamily="2" charset="2"/>
              <a:buChar char="Ø"/>
              <a:tabLst>
                <a:tab pos="303531" algn="l"/>
                <a:tab pos="304617" algn="l"/>
              </a:tabLst>
            </a:pPr>
            <a:r>
              <a:rPr sz="2800" b="1" spc="-4" dirty="0" smtClean="0">
                <a:cs typeface="Arial"/>
              </a:rPr>
              <a:t>Goal</a:t>
            </a:r>
            <a:r>
              <a:rPr sz="2800" b="1" spc="-4" dirty="0">
                <a:cs typeface="Arial"/>
              </a:rPr>
              <a:t>:</a:t>
            </a:r>
            <a:r>
              <a:rPr sz="2800" spc="-4" dirty="0">
                <a:cs typeface="Arial"/>
              </a:rPr>
              <a:t> represent </a:t>
            </a:r>
            <a:r>
              <a:rPr sz="2800" dirty="0">
                <a:cs typeface="Arial"/>
              </a:rPr>
              <a:t>a </a:t>
            </a:r>
            <a:r>
              <a:rPr sz="2800" spc="-4" dirty="0">
                <a:cs typeface="Arial"/>
              </a:rPr>
              <a:t>data set in terms of </a:t>
            </a:r>
            <a:r>
              <a:rPr sz="2800" i="1" dirty="0">
                <a:cs typeface="Times New Roman"/>
              </a:rPr>
              <a:t>K </a:t>
            </a:r>
            <a:r>
              <a:rPr sz="2800" spc="-4" dirty="0">
                <a:cs typeface="Arial"/>
              </a:rPr>
              <a:t>clusters each of  which is summarized by </a:t>
            </a:r>
            <a:r>
              <a:rPr sz="2800" dirty="0">
                <a:cs typeface="Arial"/>
              </a:rPr>
              <a:t>a</a:t>
            </a:r>
            <a:r>
              <a:rPr sz="2800" spc="13" dirty="0">
                <a:cs typeface="Arial"/>
              </a:rPr>
              <a:t> </a:t>
            </a:r>
            <a:r>
              <a:rPr sz="2800" spc="-4" dirty="0">
                <a:cs typeface="Arial"/>
              </a:rPr>
              <a:t>prototype</a:t>
            </a:r>
            <a:endParaRPr sz="2800" dirty="0">
              <a:cs typeface="Arial"/>
            </a:endParaRPr>
          </a:p>
          <a:p>
            <a:pPr marL="467517" indent="-457200" algn="just">
              <a:lnSpc>
                <a:spcPct val="150000"/>
              </a:lnSpc>
              <a:buFont typeface="Wingdings" panose="05000000000000000000" pitchFamily="2" charset="2"/>
              <a:buChar char="Ø"/>
              <a:tabLst>
                <a:tab pos="303531" algn="l"/>
                <a:tab pos="304617" algn="l"/>
              </a:tabLst>
            </a:pPr>
            <a:r>
              <a:rPr sz="2800" spc="-4" dirty="0">
                <a:cs typeface="Arial"/>
              </a:rPr>
              <a:t>Initialize prototypes, then iterate between two</a:t>
            </a:r>
            <a:r>
              <a:rPr sz="2800" spc="30" dirty="0">
                <a:cs typeface="Arial"/>
              </a:rPr>
              <a:t> </a:t>
            </a:r>
            <a:r>
              <a:rPr sz="2800" spc="-4" dirty="0">
                <a:cs typeface="Arial"/>
              </a:rPr>
              <a:t>phases:</a:t>
            </a:r>
            <a:endParaRPr sz="2800" dirty="0">
              <a:cs typeface="Arial"/>
            </a:endParaRPr>
          </a:p>
          <a:p>
            <a:pPr marL="400725" lvl="1" algn="just">
              <a:lnSpc>
                <a:spcPct val="150000"/>
              </a:lnSpc>
              <a:tabLst>
                <a:tab pos="647242" algn="l"/>
              </a:tabLst>
            </a:pPr>
            <a:r>
              <a:rPr sz="2800" b="1" spc="-4" dirty="0">
                <a:highlight>
                  <a:srgbClr val="FFFF00"/>
                </a:highlight>
                <a:cs typeface="Arial"/>
              </a:rPr>
              <a:t>E-step</a:t>
            </a:r>
            <a:r>
              <a:rPr sz="2800" spc="-4" dirty="0">
                <a:cs typeface="Arial"/>
              </a:rPr>
              <a:t>: assign each </a:t>
            </a:r>
            <a:r>
              <a:rPr sz="2800" dirty="0">
                <a:cs typeface="Arial"/>
              </a:rPr>
              <a:t>data </a:t>
            </a:r>
            <a:r>
              <a:rPr sz="2800" spc="-4" dirty="0">
                <a:cs typeface="Arial"/>
              </a:rPr>
              <a:t>point </a:t>
            </a:r>
            <a:r>
              <a:rPr sz="2800" dirty="0">
                <a:cs typeface="Arial"/>
              </a:rPr>
              <a:t>to </a:t>
            </a:r>
            <a:r>
              <a:rPr sz="2800" spc="-4" dirty="0">
                <a:cs typeface="Arial"/>
              </a:rPr>
              <a:t>nearest</a:t>
            </a:r>
            <a:r>
              <a:rPr sz="2800" spc="13" dirty="0">
                <a:cs typeface="Arial"/>
              </a:rPr>
              <a:t> </a:t>
            </a:r>
            <a:r>
              <a:rPr sz="2800" spc="-4" dirty="0">
                <a:cs typeface="Arial"/>
              </a:rPr>
              <a:t>prototype</a:t>
            </a:r>
            <a:endParaRPr sz="2800" dirty="0">
              <a:cs typeface="Arial"/>
            </a:endParaRPr>
          </a:p>
          <a:p>
            <a:pPr marL="401268" lvl="1" algn="just">
              <a:lnSpc>
                <a:spcPct val="150000"/>
              </a:lnSpc>
              <a:tabLst>
                <a:tab pos="647242" algn="l"/>
              </a:tabLst>
            </a:pPr>
            <a:r>
              <a:rPr sz="2800" b="1" spc="-4" dirty="0">
                <a:highlight>
                  <a:srgbClr val="FFFF00"/>
                </a:highlight>
                <a:cs typeface="Arial"/>
              </a:rPr>
              <a:t>M-step</a:t>
            </a:r>
            <a:r>
              <a:rPr sz="2800" spc="-4" dirty="0">
                <a:cs typeface="Arial"/>
              </a:rPr>
              <a:t>: update prototypes </a:t>
            </a:r>
            <a:r>
              <a:rPr sz="2800" dirty="0">
                <a:cs typeface="Arial"/>
              </a:rPr>
              <a:t>to </a:t>
            </a:r>
            <a:r>
              <a:rPr sz="2800" spc="-4" dirty="0">
                <a:cs typeface="Arial"/>
              </a:rPr>
              <a:t>be the cluster</a:t>
            </a:r>
            <a:r>
              <a:rPr sz="2800" dirty="0">
                <a:cs typeface="Arial"/>
              </a:rPr>
              <a:t> </a:t>
            </a:r>
            <a:r>
              <a:rPr sz="2800" spc="-4" dirty="0">
                <a:cs typeface="Arial"/>
              </a:rPr>
              <a:t>means</a:t>
            </a:r>
            <a:endParaRPr sz="2800" dirty="0">
              <a:cs typeface="Arial"/>
            </a:endParaRPr>
          </a:p>
          <a:p>
            <a:pPr marL="467517" indent="-457200" algn="just">
              <a:lnSpc>
                <a:spcPct val="150000"/>
              </a:lnSpc>
              <a:buFont typeface="Wingdings" panose="05000000000000000000" pitchFamily="2" charset="2"/>
              <a:buChar char="Ø"/>
              <a:tabLst>
                <a:tab pos="303531" algn="l"/>
                <a:tab pos="304617" algn="l"/>
              </a:tabLst>
            </a:pPr>
            <a:r>
              <a:rPr sz="2800" spc="-4" dirty="0">
                <a:cs typeface="Arial"/>
              </a:rPr>
              <a:t>Simplest version is based on Euclidean</a:t>
            </a:r>
            <a:r>
              <a:rPr sz="2800" spc="34" dirty="0">
                <a:cs typeface="Arial"/>
              </a:rPr>
              <a:t> </a:t>
            </a:r>
            <a:r>
              <a:rPr sz="2800" spc="-4" dirty="0" smtClean="0">
                <a:cs typeface="Arial"/>
              </a:rPr>
              <a:t>distance</a:t>
            </a:r>
            <a:r>
              <a:rPr lang="en-IN" sz="2800" spc="-4" dirty="0" smtClean="0">
                <a:cs typeface="Arial"/>
              </a:rPr>
              <a:t> </a:t>
            </a:r>
            <a:r>
              <a:rPr sz="2800" spc="-4" dirty="0" smtClean="0">
                <a:cs typeface="Arial"/>
              </a:rPr>
              <a:t>re-scale </a:t>
            </a:r>
            <a:r>
              <a:rPr sz="2800" dirty="0">
                <a:cs typeface="Arial"/>
              </a:rPr>
              <a:t>Old </a:t>
            </a:r>
            <a:r>
              <a:rPr sz="2800" spc="-4" dirty="0">
                <a:cs typeface="Arial"/>
              </a:rPr>
              <a:t>Faithful</a:t>
            </a:r>
            <a:r>
              <a:rPr sz="2800" dirty="0">
                <a:cs typeface="Arial"/>
              </a:rPr>
              <a:t> data</a:t>
            </a:r>
          </a:p>
        </p:txBody>
      </p:sp>
    </p:spTree>
    <p:extLst>
      <p:ext uri="{BB962C8B-B14F-4D97-AF65-F5344CB8AC3E}">
        <p14:creationId xmlns:p14="http://schemas.microsoft.com/office/powerpoint/2010/main" val="36209301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315669"/>
            <a:ext cx="9321800" cy="454164"/>
          </a:xfrm>
          <a:prstGeom prst="rect">
            <a:avLst/>
          </a:prstGeom>
        </p:spPr>
        <p:txBody>
          <a:bodyPr vert="horz" wrap="square" lIns="0" tIns="10860" rIns="0" bIns="0" rtlCol="0" anchor="ctr">
            <a:spAutoFit/>
          </a:bodyPr>
          <a:lstStyle/>
          <a:p>
            <a:pPr marL="10860">
              <a:spcBef>
                <a:spcPts val="86"/>
              </a:spcBef>
            </a:pPr>
            <a:r>
              <a:rPr lang="en-US" sz="3200" b="1" spc="-4" dirty="0">
                <a:latin typeface="Arial"/>
                <a:cs typeface="Arial"/>
              </a:rPr>
              <a:t>  </a:t>
            </a:r>
            <a:r>
              <a:rPr lang="en-US" sz="3200" b="1" spc="-4" dirty="0">
                <a:latin typeface="+mn-lt"/>
                <a:cs typeface="Arial"/>
              </a:rPr>
              <a:t>1 of K coding mechanism</a:t>
            </a:r>
            <a:endParaRPr sz="3200" b="1" dirty="0">
              <a:latin typeface="+mn-lt"/>
              <a:cs typeface="Arial"/>
            </a:endParaRPr>
          </a:p>
        </p:txBody>
      </p:sp>
      <p:sp>
        <p:nvSpPr>
          <p:cNvPr id="3" name="object 3"/>
          <p:cNvSpPr txBox="1"/>
          <p:nvPr/>
        </p:nvSpPr>
        <p:spPr>
          <a:xfrm>
            <a:off x="838200" y="1217903"/>
            <a:ext cx="10667999" cy="3645294"/>
          </a:xfrm>
          <a:prstGeom prst="rect">
            <a:avLst/>
          </a:prstGeom>
        </p:spPr>
        <p:txBody>
          <a:bodyPr vert="horz" wrap="square" lIns="0" tIns="10860" rIns="0" bIns="0" rtlCol="0">
            <a:spAutoFit/>
          </a:bodyPr>
          <a:lstStyle/>
          <a:p>
            <a:pPr marL="353760" indent="-342900">
              <a:spcBef>
                <a:spcPts val="86"/>
              </a:spcBef>
              <a:buFont typeface="Wingdings" panose="05000000000000000000" pitchFamily="2" charset="2"/>
              <a:buChar char="Ø"/>
              <a:tabLst>
                <a:tab pos="303531" algn="l"/>
                <a:tab pos="304074" algn="l"/>
              </a:tabLst>
            </a:pPr>
            <a:r>
              <a:rPr lang="en-US" sz="2052" i="1" dirty="0">
                <a:cs typeface="Arial"/>
              </a:rPr>
              <a:t> </a:t>
            </a:r>
            <a:r>
              <a:rPr lang="en-US" sz="2800" i="1" dirty="0">
                <a:cs typeface="Arial"/>
              </a:rPr>
              <a:t>For each data point x</a:t>
            </a:r>
            <a:r>
              <a:rPr lang="en-US" sz="2800" i="1" baseline="-25000" dirty="0">
                <a:cs typeface="Arial"/>
              </a:rPr>
              <a:t>n</a:t>
            </a:r>
            <a:r>
              <a:rPr lang="en-US" sz="2800" i="1" dirty="0">
                <a:cs typeface="Arial"/>
              </a:rPr>
              <a:t>, we introduce a set of binary indicator variables  </a:t>
            </a:r>
            <a:r>
              <a:rPr lang="en-US" sz="2800" i="1" dirty="0" smtClean="0">
                <a:cs typeface="Arial"/>
              </a:rPr>
              <a:t>             </a:t>
            </a:r>
            <a:endParaRPr lang="en-US" sz="2800" i="1" dirty="0">
              <a:cs typeface="Arial"/>
            </a:endParaRPr>
          </a:p>
          <a:p>
            <a:pPr marL="10860">
              <a:spcBef>
                <a:spcPts val="86"/>
              </a:spcBef>
              <a:tabLst>
                <a:tab pos="303531" algn="l"/>
                <a:tab pos="304074" algn="l"/>
              </a:tabLst>
            </a:pPr>
            <a:r>
              <a:rPr lang="en-US" sz="2800" spc="-4" dirty="0">
                <a:cs typeface="Arial"/>
              </a:rPr>
              <a:t>	such that</a:t>
            </a:r>
            <a:endParaRPr lang="en-US" sz="2800" dirty="0">
              <a:cs typeface="Arial"/>
            </a:endParaRPr>
          </a:p>
          <a:p>
            <a:pPr marL="304074" indent="-293214">
              <a:spcBef>
                <a:spcPts val="86"/>
              </a:spcBef>
              <a:buFont typeface="Arial"/>
              <a:buChar char="•"/>
              <a:tabLst>
                <a:tab pos="303531" algn="l"/>
                <a:tab pos="304074" algn="l"/>
              </a:tabLst>
            </a:pPr>
            <a:endParaRPr lang="en-US" sz="2800" i="1" dirty="0">
              <a:cs typeface="Arial"/>
            </a:endParaRPr>
          </a:p>
          <a:p>
            <a:pPr marL="468060" lvl="1">
              <a:spcBef>
                <a:spcPts val="86"/>
              </a:spcBef>
              <a:tabLst>
                <a:tab pos="303531" algn="l"/>
                <a:tab pos="304074" algn="l"/>
              </a:tabLst>
            </a:pPr>
            <a:endParaRPr lang="en-US" sz="2400" i="1" dirty="0" smtClean="0">
              <a:cs typeface="Arial"/>
            </a:endParaRPr>
          </a:p>
          <a:p>
            <a:pPr marL="468060" lvl="1">
              <a:spcBef>
                <a:spcPts val="86"/>
              </a:spcBef>
              <a:tabLst>
                <a:tab pos="303531" algn="l"/>
                <a:tab pos="304074" algn="l"/>
              </a:tabLst>
            </a:pPr>
            <a:r>
              <a:rPr lang="en-US" sz="2400" i="1" dirty="0" smtClean="0">
                <a:cs typeface="Arial"/>
              </a:rPr>
              <a:t>where </a:t>
            </a:r>
            <a:r>
              <a:rPr lang="en-US" sz="2400" i="1" dirty="0">
                <a:cs typeface="Arial"/>
              </a:rPr>
              <a:t>k =1,...,K describing which of the K clusters the data point </a:t>
            </a:r>
            <a:r>
              <a:rPr lang="en-US" sz="2400" i="1" dirty="0">
                <a:cs typeface="Arial"/>
              </a:rPr>
              <a:t>x</a:t>
            </a:r>
            <a:r>
              <a:rPr lang="en-US" sz="2400" i="1" baseline="-25000" dirty="0">
                <a:cs typeface="Arial"/>
              </a:rPr>
              <a:t>n</a:t>
            </a:r>
            <a:r>
              <a:rPr lang="en-US" sz="2400" i="1" dirty="0">
                <a:cs typeface="Arial"/>
              </a:rPr>
              <a:t> is assigned to, so that if data point x</a:t>
            </a:r>
            <a:r>
              <a:rPr lang="en-US" sz="2400" i="1" baseline="-25000" dirty="0">
                <a:cs typeface="Arial"/>
              </a:rPr>
              <a:t>n</a:t>
            </a:r>
            <a:r>
              <a:rPr lang="en-US" sz="2400" i="1" dirty="0">
                <a:cs typeface="Arial"/>
              </a:rPr>
              <a:t> is assigned to cluster k then r</a:t>
            </a:r>
            <a:r>
              <a:rPr lang="en-US" sz="2400" i="1" baseline="-25000" dirty="0">
                <a:cs typeface="Arial"/>
              </a:rPr>
              <a:t>nk</a:t>
            </a:r>
            <a:r>
              <a:rPr lang="en-US" sz="2400" i="1" dirty="0">
                <a:cs typeface="Arial"/>
              </a:rPr>
              <a:t> =1, and r</a:t>
            </a:r>
            <a:r>
              <a:rPr lang="en-US" sz="2400" i="1" baseline="-25000" dirty="0">
                <a:cs typeface="Arial"/>
              </a:rPr>
              <a:t>nj</a:t>
            </a:r>
            <a:r>
              <a:rPr lang="en-US" sz="2400" i="1" dirty="0">
                <a:cs typeface="Arial"/>
              </a:rPr>
              <a:t> =0 for j not equal to k. </a:t>
            </a:r>
          </a:p>
          <a:p>
            <a:pPr marL="468060" lvl="1">
              <a:spcBef>
                <a:spcPts val="86"/>
              </a:spcBef>
              <a:tabLst>
                <a:tab pos="303531" algn="l"/>
                <a:tab pos="304074" algn="l"/>
              </a:tabLst>
            </a:pPr>
            <a:endParaRPr lang="en-US" sz="2400" i="1" dirty="0">
              <a:latin typeface="Arial"/>
              <a:cs typeface="Arial"/>
            </a:endParaRPr>
          </a:p>
          <a:p>
            <a:pPr marL="304074" indent="-293757">
              <a:buChar char="•"/>
              <a:tabLst>
                <a:tab pos="303531" algn="l"/>
                <a:tab pos="304617" algn="l"/>
              </a:tabLst>
            </a:pPr>
            <a:r>
              <a:rPr sz="2800" spc="-4" dirty="0">
                <a:cs typeface="Arial"/>
              </a:rPr>
              <a:t>Example: </a:t>
            </a:r>
            <a:r>
              <a:rPr sz="2800" dirty="0">
                <a:cs typeface="Arial"/>
              </a:rPr>
              <a:t>5 </a:t>
            </a:r>
            <a:r>
              <a:rPr sz="2800" spc="-4" dirty="0">
                <a:cs typeface="Arial"/>
              </a:rPr>
              <a:t>data points and </a:t>
            </a:r>
            <a:r>
              <a:rPr sz="2800" dirty="0">
                <a:cs typeface="Arial"/>
              </a:rPr>
              <a:t>3</a:t>
            </a:r>
            <a:r>
              <a:rPr sz="2800" spc="17" dirty="0">
                <a:cs typeface="Arial"/>
              </a:rPr>
              <a:t> </a:t>
            </a:r>
            <a:r>
              <a:rPr sz="2800" spc="-4" dirty="0">
                <a:cs typeface="Arial"/>
              </a:rPr>
              <a:t>clusters</a:t>
            </a:r>
            <a:endParaRPr sz="2800" dirty="0">
              <a:cs typeface="Arial"/>
            </a:endParaRPr>
          </a:p>
        </p:txBody>
      </p:sp>
      <p:sp>
        <p:nvSpPr>
          <p:cNvPr id="5" name="object 5"/>
          <p:cNvSpPr/>
          <p:nvPr/>
        </p:nvSpPr>
        <p:spPr>
          <a:xfrm>
            <a:off x="3668867" y="2181598"/>
            <a:ext cx="1303183" cy="534305"/>
          </a:xfrm>
          <a:prstGeom prst="rect">
            <a:avLst/>
          </a:prstGeom>
          <a:blipFill>
            <a:blip r:embed="rId2" cstate="print"/>
            <a:stretch>
              <a:fillRect/>
            </a:stretch>
          </a:blipFill>
        </p:spPr>
        <p:txBody>
          <a:bodyPr wrap="square" lIns="0" tIns="0" rIns="0" bIns="0" rtlCol="0"/>
          <a:lstStyle/>
          <a:p>
            <a:endParaRPr sz="1539" dirty="0"/>
          </a:p>
        </p:txBody>
      </p:sp>
      <p:sp>
        <p:nvSpPr>
          <p:cNvPr id="6" name="object 6"/>
          <p:cNvSpPr/>
          <p:nvPr/>
        </p:nvSpPr>
        <p:spPr>
          <a:xfrm>
            <a:off x="4320457" y="5061134"/>
            <a:ext cx="2464318" cy="1628978"/>
          </a:xfrm>
          <a:prstGeom prst="rect">
            <a:avLst/>
          </a:prstGeom>
          <a:blipFill>
            <a:blip r:embed="rId3" cstate="print"/>
            <a:stretch>
              <a:fillRect/>
            </a:stretch>
          </a:blipFill>
        </p:spPr>
        <p:txBody>
          <a:bodyPr wrap="square" lIns="0" tIns="0" rIns="0" bIns="0" rtlCol="0"/>
          <a:lstStyle/>
          <a:p>
            <a:endParaRPr sz="1539" dirty="0"/>
          </a:p>
        </p:txBody>
      </p:sp>
      <p:sp>
        <p:nvSpPr>
          <p:cNvPr id="7" name="object 4"/>
          <p:cNvSpPr/>
          <p:nvPr/>
        </p:nvSpPr>
        <p:spPr>
          <a:xfrm>
            <a:off x="2514600" y="1752600"/>
            <a:ext cx="1423075" cy="258812"/>
          </a:xfrm>
          <a:prstGeom prst="rect">
            <a:avLst/>
          </a:prstGeom>
          <a:blipFill>
            <a:blip r:embed="rId4" cstate="print"/>
            <a:stretch>
              <a:fillRect/>
            </a:stretch>
          </a:blipFill>
        </p:spPr>
        <p:txBody>
          <a:bodyPr wrap="square" lIns="0" tIns="0" rIns="0" bIns="0" rtlCol="0"/>
          <a:lstStyle/>
          <a:p>
            <a:endParaRPr sz="1539" dirty="0"/>
          </a:p>
        </p:txBody>
      </p:sp>
    </p:spTree>
    <p:extLst>
      <p:ext uri="{BB962C8B-B14F-4D97-AF65-F5344CB8AC3E}">
        <p14:creationId xmlns:p14="http://schemas.microsoft.com/office/powerpoint/2010/main" val="2653140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260269"/>
            <a:ext cx="9321800" cy="564964"/>
          </a:xfrm>
          <a:prstGeom prst="rect">
            <a:avLst/>
          </a:prstGeom>
        </p:spPr>
        <p:txBody>
          <a:bodyPr vert="horz" wrap="square" lIns="0" tIns="10860" rIns="0" bIns="0" rtlCol="0" anchor="ctr">
            <a:spAutoFit/>
          </a:bodyPr>
          <a:lstStyle/>
          <a:p>
            <a:pPr marL="10860">
              <a:spcBef>
                <a:spcPts val="86"/>
              </a:spcBef>
            </a:pPr>
            <a:r>
              <a:rPr sz="4000" b="1" spc="-4" dirty="0">
                <a:latin typeface="Arial"/>
                <a:cs typeface="Arial"/>
              </a:rPr>
              <a:t>K-means Cost</a:t>
            </a:r>
            <a:r>
              <a:rPr sz="4000" b="1" spc="-64" dirty="0">
                <a:latin typeface="Arial"/>
                <a:cs typeface="Arial"/>
              </a:rPr>
              <a:t> </a:t>
            </a:r>
            <a:r>
              <a:rPr sz="4000" b="1" spc="-4" dirty="0">
                <a:latin typeface="Arial"/>
                <a:cs typeface="Arial"/>
              </a:rPr>
              <a:t>Function</a:t>
            </a:r>
            <a:endParaRPr sz="4000" b="1" dirty="0">
              <a:latin typeface="Arial"/>
              <a:cs typeface="Arial"/>
            </a:endParaRPr>
          </a:p>
        </p:txBody>
      </p:sp>
      <p:sp>
        <p:nvSpPr>
          <p:cNvPr id="3" name="object 3"/>
          <p:cNvSpPr txBox="1"/>
          <p:nvPr/>
        </p:nvSpPr>
        <p:spPr>
          <a:xfrm>
            <a:off x="7475202" y="3731990"/>
            <a:ext cx="2125998" cy="503409"/>
          </a:xfrm>
          <a:prstGeom prst="rect">
            <a:avLst/>
          </a:prstGeom>
        </p:spPr>
        <p:txBody>
          <a:bodyPr vert="horz" wrap="square" lIns="0" tIns="10860" rIns="0" bIns="0" rtlCol="0">
            <a:spAutoFit/>
          </a:bodyPr>
          <a:lstStyle/>
          <a:p>
            <a:pPr marL="10860">
              <a:spcBef>
                <a:spcPts val="86"/>
              </a:spcBef>
            </a:pPr>
            <a:r>
              <a:rPr sz="3200" spc="-4" dirty="0">
                <a:solidFill>
                  <a:srgbClr val="0099FF"/>
                </a:solidFill>
                <a:latin typeface="Comic Sans MS"/>
                <a:cs typeface="Comic Sans MS"/>
              </a:rPr>
              <a:t>prototypes</a:t>
            </a:r>
          </a:p>
        </p:txBody>
      </p:sp>
      <p:sp>
        <p:nvSpPr>
          <p:cNvPr id="4" name="object 4"/>
          <p:cNvSpPr txBox="1"/>
          <p:nvPr/>
        </p:nvSpPr>
        <p:spPr>
          <a:xfrm>
            <a:off x="2458728" y="3807043"/>
            <a:ext cx="2947004" cy="503409"/>
          </a:xfrm>
          <a:prstGeom prst="rect">
            <a:avLst/>
          </a:prstGeom>
        </p:spPr>
        <p:txBody>
          <a:bodyPr vert="horz" wrap="square" lIns="0" tIns="10860" rIns="0" bIns="0" rtlCol="0">
            <a:spAutoFit/>
          </a:bodyPr>
          <a:lstStyle/>
          <a:p>
            <a:pPr marL="10860">
              <a:spcBef>
                <a:spcPts val="86"/>
              </a:spcBef>
            </a:pPr>
            <a:r>
              <a:rPr sz="3200" spc="-4" dirty="0">
                <a:solidFill>
                  <a:srgbClr val="0099FF"/>
                </a:solidFill>
                <a:latin typeface="Comic Sans MS"/>
                <a:cs typeface="Comic Sans MS"/>
              </a:rPr>
              <a:t>responsibilities</a:t>
            </a:r>
            <a:endParaRPr sz="3200" dirty="0">
              <a:latin typeface="Comic Sans MS"/>
              <a:cs typeface="Comic Sans MS"/>
            </a:endParaRPr>
          </a:p>
        </p:txBody>
      </p:sp>
      <p:sp>
        <p:nvSpPr>
          <p:cNvPr id="5" name="object 5"/>
          <p:cNvSpPr/>
          <p:nvPr/>
        </p:nvSpPr>
        <p:spPr>
          <a:xfrm>
            <a:off x="3962400" y="2449744"/>
            <a:ext cx="3512802" cy="991701"/>
          </a:xfrm>
          <a:prstGeom prst="rect">
            <a:avLst/>
          </a:prstGeom>
          <a:blipFill>
            <a:blip r:embed="rId2" cstate="print"/>
            <a:stretch>
              <a:fillRect/>
            </a:stretch>
          </a:blipFill>
        </p:spPr>
        <p:txBody>
          <a:bodyPr wrap="square" lIns="0" tIns="0" rIns="0" bIns="0" rtlCol="0"/>
          <a:lstStyle/>
          <a:p>
            <a:endParaRPr sz="1539" dirty="0"/>
          </a:p>
        </p:txBody>
      </p:sp>
      <p:sp>
        <p:nvSpPr>
          <p:cNvPr id="6" name="object 6"/>
          <p:cNvSpPr txBox="1"/>
          <p:nvPr/>
        </p:nvSpPr>
        <p:spPr>
          <a:xfrm>
            <a:off x="6828823" y="2007890"/>
            <a:ext cx="1019777" cy="441853"/>
          </a:xfrm>
          <a:prstGeom prst="rect">
            <a:avLst/>
          </a:prstGeom>
        </p:spPr>
        <p:txBody>
          <a:bodyPr vert="horz" wrap="square" lIns="0" tIns="10860" rIns="0" bIns="0" rtlCol="0">
            <a:spAutoFit/>
          </a:bodyPr>
          <a:lstStyle/>
          <a:p>
            <a:pPr marL="10860">
              <a:spcBef>
                <a:spcPts val="86"/>
              </a:spcBef>
            </a:pPr>
            <a:r>
              <a:rPr sz="2800" spc="-9" dirty="0">
                <a:solidFill>
                  <a:srgbClr val="0099FF"/>
                </a:solidFill>
                <a:latin typeface="Comic Sans MS"/>
                <a:cs typeface="Comic Sans MS"/>
              </a:rPr>
              <a:t>d</a:t>
            </a:r>
            <a:r>
              <a:rPr sz="2800" spc="-4" dirty="0">
                <a:solidFill>
                  <a:srgbClr val="0099FF"/>
                </a:solidFill>
                <a:latin typeface="Comic Sans MS"/>
                <a:cs typeface="Comic Sans MS"/>
              </a:rPr>
              <a:t>at</a:t>
            </a:r>
            <a:r>
              <a:rPr sz="2800" dirty="0">
                <a:solidFill>
                  <a:srgbClr val="0099FF"/>
                </a:solidFill>
                <a:latin typeface="Comic Sans MS"/>
                <a:cs typeface="Comic Sans MS"/>
              </a:rPr>
              <a:t>a</a:t>
            </a:r>
            <a:endParaRPr sz="2800" dirty="0">
              <a:latin typeface="Comic Sans MS"/>
              <a:cs typeface="Comic Sans MS"/>
            </a:endParaRPr>
          </a:p>
        </p:txBody>
      </p:sp>
      <p:sp>
        <p:nvSpPr>
          <p:cNvPr id="7" name="object 7"/>
          <p:cNvSpPr/>
          <p:nvPr/>
        </p:nvSpPr>
        <p:spPr>
          <a:xfrm>
            <a:off x="5400970" y="2198589"/>
            <a:ext cx="2042196" cy="1746265"/>
          </a:xfrm>
          <a:custGeom>
            <a:avLst/>
            <a:gdLst/>
            <a:ahLst/>
            <a:cxnLst/>
            <a:rect l="l" t="t" r="r" b="b"/>
            <a:pathLst>
              <a:path w="2388234" h="2042160">
                <a:moveTo>
                  <a:pt x="571500" y="1473720"/>
                </a:moveTo>
                <a:lnTo>
                  <a:pt x="569976" y="1466100"/>
                </a:lnTo>
                <a:lnTo>
                  <a:pt x="547116" y="1344180"/>
                </a:lnTo>
                <a:lnTo>
                  <a:pt x="452640" y="1423416"/>
                </a:lnTo>
                <a:lnTo>
                  <a:pt x="446544" y="1428000"/>
                </a:lnTo>
                <a:lnTo>
                  <a:pt x="445020" y="1437144"/>
                </a:lnTo>
                <a:lnTo>
                  <a:pt x="451116" y="1443240"/>
                </a:lnTo>
                <a:lnTo>
                  <a:pt x="455676" y="1449336"/>
                </a:lnTo>
                <a:lnTo>
                  <a:pt x="464820" y="1450860"/>
                </a:lnTo>
                <a:lnTo>
                  <a:pt x="470916" y="1446276"/>
                </a:lnTo>
                <a:lnTo>
                  <a:pt x="509714" y="1413675"/>
                </a:lnTo>
                <a:lnTo>
                  <a:pt x="496836" y="1452384"/>
                </a:lnTo>
                <a:lnTo>
                  <a:pt x="487680" y="1482864"/>
                </a:lnTo>
                <a:lnTo>
                  <a:pt x="466356" y="1546860"/>
                </a:lnTo>
                <a:lnTo>
                  <a:pt x="454164" y="1578876"/>
                </a:lnTo>
                <a:lnTo>
                  <a:pt x="441960" y="1612404"/>
                </a:lnTo>
                <a:lnTo>
                  <a:pt x="416064" y="1674876"/>
                </a:lnTo>
                <a:lnTo>
                  <a:pt x="379476" y="1744980"/>
                </a:lnTo>
                <a:lnTo>
                  <a:pt x="356616" y="1778520"/>
                </a:lnTo>
                <a:lnTo>
                  <a:pt x="321576" y="1818144"/>
                </a:lnTo>
                <a:lnTo>
                  <a:pt x="283476" y="1853196"/>
                </a:lnTo>
                <a:lnTo>
                  <a:pt x="219456" y="1900440"/>
                </a:lnTo>
                <a:lnTo>
                  <a:pt x="173736" y="1927860"/>
                </a:lnTo>
                <a:lnTo>
                  <a:pt x="100596" y="1967496"/>
                </a:lnTo>
                <a:lnTo>
                  <a:pt x="0" y="2016264"/>
                </a:lnTo>
                <a:lnTo>
                  <a:pt x="12204" y="2042160"/>
                </a:lnTo>
                <a:lnTo>
                  <a:pt x="112776" y="1993404"/>
                </a:lnTo>
                <a:lnTo>
                  <a:pt x="163080" y="1967496"/>
                </a:lnTo>
                <a:lnTo>
                  <a:pt x="187464" y="1953780"/>
                </a:lnTo>
                <a:lnTo>
                  <a:pt x="210324" y="1938540"/>
                </a:lnTo>
                <a:lnTo>
                  <a:pt x="234696" y="1924824"/>
                </a:lnTo>
                <a:lnTo>
                  <a:pt x="257556" y="1908060"/>
                </a:lnTo>
                <a:lnTo>
                  <a:pt x="278904" y="1892820"/>
                </a:lnTo>
                <a:lnTo>
                  <a:pt x="300240" y="1876056"/>
                </a:lnTo>
                <a:lnTo>
                  <a:pt x="341376" y="1837956"/>
                </a:lnTo>
                <a:lnTo>
                  <a:pt x="377964" y="1796796"/>
                </a:lnTo>
                <a:lnTo>
                  <a:pt x="403860" y="1760220"/>
                </a:lnTo>
                <a:lnTo>
                  <a:pt x="441960" y="1687080"/>
                </a:lnTo>
                <a:lnTo>
                  <a:pt x="469404" y="1623060"/>
                </a:lnTo>
                <a:lnTo>
                  <a:pt x="493776" y="1556016"/>
                </a:lnTo>
                <a:lnTo>
                  <a:pt x="515124" y="1491996"/>
                </a:lnTo>
                <a:lnTo>
                  <a:pt x="524256" y="1461516"/>
                </a:lnTo>
                <a:lnTo>
                  <a:pt x="528840" y="1447800"/>
                </a:lnTo>
                <a:lnTo>
                  <a:pt x="533400" y="1432560"/>
                </a:lnTo>
                <a:lnTo>
                  <a:pt x="533933" y="1430388"/>
                </a:lnTo>
                <a:lnTo>
                  <a:pt x="541020" y="1472196"/>
                </a:lnTo>
                <a:lnTo>
                  <a:pt x="542556" y="1479816"/>
                </a:lnTo>
                <a:lnTo>
                  <a:pt x="550176" y="1484376"/>
                </a:lnTo>
                <a:lnTo>
                  <a:pt x="551700" y="1484071"/>
                </a:lnTo>
                <a:lnTo>
                  <a:pt x="565416" y="1481340"/>
                </a:lnTo>
                <a:lnTo>
                  <a:pt x="571500" y="1473720"/>
                </a:lnTo>
                <a:close/>
              </a:path>
              <a:path w="2388234" h="2042160">
                <a:moveTo>
                  <a:pt x="1633740" y="25920"/>
                </a:moveTo>
                <a:lnTo>
                  <a:pt x="1620024" y="0"/>
                </a:lnTo>
                <a:lnTo>
                  <a:pt x="1569720" y="25920"/>
                </a:lnTo>
                <a:lnTo>
                  <a:pt x="1519440" y="53340"/>
                </a:lnTo>
                <a:lnTo>
                  <a:pt x="1470660" y="82296"/>
                </a:lnTo>
                <a:lnTo>
                  <a:pt x="1421904" y="112776"/>
                </a:lnTo>
                <a:lnTo>
                  <a:pt x="1376184" y="146316"/>
                </a:lnTo>
                <a:lnTo>
                  <a:pt x="1331976" y="182880"/>
                </a:lnTo>
                <a:lnTo>
                  <a:pt x="1292364" y="224040"/>
                </a:lnTo>
                <a:lnTo>
                  <a:pt x="1254264" y="269760"/>
                </a:lnTo>
                <a:lnTo>
                  <a:pt x="1246644" y="283476"/>
                </a:lnTo>
                <a:lnTo>
                  <a:pt x="1237500" y="295656"/>
                </a:lnTo>
                <a:lnTo>
                  <a:pt x="1229880" y="310896"/>
                </a:lnTo>
                <a:lnTo>
                  <a:pt x="1220736" y="326136"/>
                </a:lnTo>
                <a:lnTo>
                  <a:pt x="1205496" y="356616"/>
                </a:lnTo>
                <a:lnTo>
                  <a:pt x="1191780" y="390156"/>
                </a:lnTo>
                <a:lnTo>
                  <a:pt x="1178064" y="426720"/>
                </a:lnTo>
                <a:lnTo>
                  <a:pt x="1164336" y="461784"/>
                </a:lnTo>
                <a:lnTo>
                  <a:pt x="1139964" y="534936"/>
                </a:lnTo>
                <a:lnTo>
                  <a:pt x="1129296" y="571500"/>
                </a:lnTo>
                <a:lnTo>
                  <a:pt x="1118616" y="606564"/>
                </a:lnTo>
                <a:lnTo>
                  <a:pt x="1109484" y="640080"/>
                </a:lnTo>
                <a:lnTo>
                  <a:pt x="1107960" y="645160"/>
                </a:lnTo>
                <a:lnTo>
                  <a:pt x="1107960" y="745236"/>
                </a:lnTo>
                <a:lnTo>
                  <a:pt x="1080516" y="736104"/>
                </a:lnTo>
                <a:lnTo>
                  <a:pt x="1085100" y="737628"/>
                </a:lnTo>
                <a:lnTo>
                  <a:pt x="1107960" y="745236"/>
                </a:lnTo>
                <a:lnTo>
                  <a:pt x="1107960" y="645160"/>
                </a:lnTo>
                <a:lnTo>
                  <a:pt x="1097013" y="681570"/>
                </a:lnTo>
                <a:lnTo>
                  <a:pt x="1088136" y="641616"/>
                </a:lnTo>
                <a:lnTo>
                  <a:pt x="1086624" y="633996"/>
                </a:lnTo>
                <a:lnTo>
                  <a:pt x="1079004" y="627900"/>
                </a:lnTo>
                <a:lnTo>
                  <a:pt x="1063764" y="630936"/>
                </a:lnTo>
                <a:lnTo>
                  <a:pt x="1059180" y="638556"/>
                </a:lnTo>
                <a:lnTo>
                  <a:pt x="1060716" y="646176"/>
                </a:lnTo>
                <a:lnTo>
                  <a:pt x="1080516" y="739343"/>
                </a:lnTo>
                <a:lnTo>
                  <a:pt x="1086624" y="768096"/>
                </a:lnTo>
                <a:lnTo>
                  <a:pt x="1178064" y="685800"/>
                </a:lnTo>
                <a:lnTo>
                  <a:pt x="1184160" y="681240"/>
                </a:lnTo>
                <a:lnTo>
                  <a:pt x="1185684" y="672096"/>
                </a:lnTo>
                <a:lnTo>
                  <a:pt x="1179576" y="666000"/>
                </a:lnTo>
                <a:lnTo>
                  <a:pt x="1175016" y="659904"/>
                </a:lnTo>
                <a:lnTo>
                  <a:pt x="1165860" y="659904"/>
                </a:lnTo>
                <a:lnTo>
                  <a:pt x="1159776" y="664476"/>
                </a:lnTo>
                <a:lnTo>
                  <a:pt x="1122324" y="697331"/>
                </a:lnTo>
                <a:lnTo>
                  <a:pt x="1123200" y="693420"/>
                </a:lnTo>
                <a:lnTo>
                  <a:pt x="1136916" y="647700"/>
                </a:lnTo>
                <a:lnTo>
                  <a:pt x="1146060" y="614184"/>
                </a:lnTo>
                <a:lnTo>
                  <a:pt x="1167396" y="544080"/>
                </a:lnTo>
                <a:lnTo>
                  <a:pt x="1179576" y="507504"/>
                </a:lnTo>
                <a:lnTo>
                  <a:pt x="1191780" y="472440"/>
                </a:lnTo>
                <a:lnTo>
                  <a:pt x="1203960" y="435876"/>
                </a:lnTo>
                <a:lnTo>
                  <a:pt x="1231404" y="368820"/>
                </a:lnTo>
                <a:lnTo>
                  <a:pt x="1239024" y="353580"/>
                </a:lnTo>
                <a:lnTo>
                  <a:pt x="1246644" y="339864"/>
                </a:lnTo>
                <a:lnTo>
                  <a:pt x="1254264" y="324624"/>
                </a:lnTo>
                <a:lnTo>
                  <a:pt x="1277124" y="288036"/>
                </a:lnTo>
                <a:lnTo>
                  <a:pt x="1312176" y="243840"/>
                </a:lnTo>
                <a:lnTo>
                  <a:pt x="1351800" y="204216"/>
                </a:lnTo>
                <a:lnTo>
                  <a:pt x="1371600" y="187464"/>
                </a:lnTo>
                <a:lnTo>
                  <a:pt x="1392936" y="169176"/>
                </a:lnTo>
                <a:lnTo>
                  <a:pt x="1414284" y="152400"/>
                </a:lnTo>
                <a:lnTo>
                  <a:pt x="1437144" y="137160"/>
                </a:lnTo>
                <a:lnTo>
                  <a:pt x="1461516" y="121920"/>
                </a:lnTo>
                <a:lnTo>
                  <a:pt x="1484376" y="106680"/>
                </a:lnTo>
                <a:lnTo>
                  <a:pt x="1533156" y="79260"/>
                </a:lnTo>
                <a:lnTo>
                  <a:pt x="1583436" y="51816"/>
                </a:lnTo>
                <a:lnTo>
                  <a:pt x="1633740" y="25920"/>
                </a:lnTo>
                <a:close/>
              </a:path>
              <a:path w="2388234" h="2042160">
                <a:moveTo>
                  <a:pt x="2388120" y="1908060"/>
                </a:moveTo>
                <a:lnTo>
                  <a:pt x="2337816" y="1886724"/>
                </a:lnTo>
                <a:lnTo>
                  <a:pt x="2287536" y="1863864"/>
                </a:lnTo>
                <a:lnTo>
                  <a:pt x="2238756" y="1841004"/>
                </a:lnTo>
                <a:lnTo>
                  <a:pt x="2191524" y="1816620"/>
                </a:lnTo>
                <a:lnTo>
                  <a:pt x="2147316" y="1790700"/>
                </a:lnTo>
                <a:lnTo>
                  <a:pt x="2086356" y="1746516"/>
                </a:lnTo>
                <a:lnTo>
                  <a:pt x="2033016" y="1696224"/>
                </a:lnTo>
                <a:lnTo>
                  <a:pt x="2008644" y="1665744"/>
                </a:lnTo>
                <a:lnTo>
                  <a:pt x="1987296" y="1629156"/>
                </a:lnTo>
                <a:lnTo>
                  <a:pt x="1972056" y="1603260"/>
                </a:lnTo>
                <a:lnTo>
                  <a:pt x="1959876" y="1575816"/>
                </a:lnTo>
                <a:lnTo>
                  <a:pt x="1946160" y="1546860"/>
                </a:lnTo>
                <a:lnTo>
                  <a:pt x="1933956" y="1517916"/>
                </a:lnTo>
                <a:lnTo>
                  <a:pt x="1923300" y="1488960"/>
                </a:lnTo>
                <a:lnTo>
                  <a:pt x="1911096" y="1460004"/>
                </a:lnTo>
                <a:lnTo>
                  <a:pt x="1892820" y="1405140"/>
                </a:lnTo>
                <a:lnTo>
                  <a:pt x="1882368" y="1377264"/>
                </a:lnTo>
                <a:lnTo>
                  <a:pt x="1921776" y="1408176"/>
                </a:lnTo>
                <a:lnTo>
                  <a:pt x="1927860" y="1412760"/>
                </a:lnTo>
                <a:lnTo>
                  <a:pt x="1937016" y="1411236"/>
                </a:lnTo>
                <a:lnTo>
                  <a:pt x="1941576" y="1405140"/>
                </a:lnTo>
                <a:lnTo>
                  <a:pt x="1947684" y="1399044"/>
                </a:lnTo>
                <a:lnTo>
                  <a:pt x="1946160" y="1389900"/>
                </a:lnTo>
                <a:lnTo>
                  <a:pt x="1940064" y="1385316"/>
                </a:lnTo>
                <a:lnTo>
                  <a:pt x="1841004" y="1309116"/>
                </a:lnTo>
                <a:lnTo>
                  <a:pt x="1824240" y="1432560"/>
                </a:lnTo>
                <a:lnTo>
                  <a:pt x="1822716" y="1440180"/>
                </a:lnTo>
                <a:lnTo>
                  <a:pt x="1828800" y="1447800"/>
                </a:lnTo>
                <a:lnTo>
                  <a:pt x="1836420" y="1447800"/>
                </a:lnTo>
                <a:lnTo>
                  <a:pt x="1839480" y="1448409"/>
                </a:lnTo>
                <a:lnTo>
                  <a:pt x="1844040" y="1449336"/>
                </a:lnTo>
                <a:lnTo>
                  <a:pt x="1851660" y="1444764"/>
                </a:lnTo>
                <a:lnTo>
                  <a:pt x="1851660" y="1435620"/>
                </a:lnTo>
                <a:lnTo>
                  <a:pt x="1858010" y="1394917"/>
                </a:lnTo>
                <a:lnTo>
                  <a:pt x="1874520" y="1441716"/>
                </a:lnTo>
                <a:lnTo>
                  <a:pt x="1895856" y="1499616"/>
                </a:lnTo>
                <a:lnTo>
                  <a:pt x="1908060" y="1528584"/>
                </a:lnTo>
                <a:lnTo>
                  <a:pt x="1920240" y="1559064"/>
                </a:lnTo>
                <a:lnTo>
                  <a:pt x="1947684" y="1616976"/>
                </a:lnTo>
                <a:lnTo>
                  <a:pt x="1978164" y="1670316"/>
                </a:lnTo>
                <a:lnTo>
                  <a:pt x="2002536" y="1705356"/>
                </a:lnTo>
                <a:lnTo>
                  <a:pt x="2011680" y="1714500"/>
                </a:lnTo>
                <a:lnTo>
                  <a:pt x="2029980" y="1734324"/>
                </a:lnTo>
                <a:lnTo>
                  <a:pt x="2068080" y="1769376"/>
                </a:lnTo>
                <a:lnTo>
                  <a:pt x="2132076" y="1815096"/>
                </a:lnTo>
                <a:lnTo>
                  <a:pt x="2179320" y="1842516"/>
                </a:lnTo>
                <a:lnTo>
                  <a:pt x="2226576" y="1866900"/>
                </a:lnTo>
                <a:lnTo>
                  <a:pt x="2327160" y="1912620"/>
                </a:lnTo>
                <a:lnTo>
                  <a:pt x="2377440" y="1933956"/>
                </a:lnTo>
                <a:lnTo>
                  <a:pt x="2388120" y="1908060"/>
                </a:lnTo>
                <a:close/>
              </a:path>
            </a:pathLst>
          </a:custGeom>
          <a:solidFill>
            <a:srgbClr val="0098FF"/>
          </a:solidFill>
        </p:spPr>
        <p:txBody>
          <a:bodyPr wrap="square" lIns="0" tIns="0" rIns="0" bIns="0" rtlCol="0"/>
          <a:lstStyle/>
          <a:p>
            <a:endParaRPr sz="1539" dirty="0"/>
          </a:p>
        </p:txBody>
      </p:sp>
    </p:spTree>
    <p:extLst>
      <p:ext uri="{BB962C8B-B14F-4D97-AF65-F5344CB8AC3E}">
        <p14:creationId xmlns:p14="http://schemas.microsoft.com/office/powerpoint/2010/main" val="17984270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347825"/>
            <a:ext cx="9321800" cy="389852"/>
          </a:xfrm>
          <a:prstGeom prst="rect">
            <a:avLst/>
          </a:prstGeom>
        </p:spPr>
        <p:txBody>
          <a:bodyPr vert="horz" wrap="square" lIns="0" tIns="10860" rIns="0" bIns="0" rtlCol="0" anchor="ctr">
            <a:spAutoFit/>
          </a:bodyPr>
          <a:lstStyle/>
          <a:p>
            <a:pPr marL="10860">
              <a:spcBef>
                <a:spcPts val="86"/>
              </a:spcBef>
            </a:pPr>
            <a:r>
              <a:rPr lang="en-US" sz="2736" spc="-4" dirty="0">
                <a:latin typeface="Arial"/>
                <a:cs typeface="Arial"/>
              </a:rPr>
              <a:t>           </a:t>
            </a:r>
            <a:r>
              <a:rPr sz="2736" spc="-4" dirty="0">
                <a:latin typeface="Arial"/>
                <a:cs typeface="Arial"/>
              </a:rPr>
              <a:t>Minimizing the Cost</a:t>
            </a:r>
            <a:r>
              <a:rPr sz="2736" spc="-38" dirty="0">
                <a:latin typeface="Arial"/>
                <a:cs typeface="Arial"/>
              </a:rPr>
              <a:t> </a:t>
            </a:r>
            <a:r>
              <a:rPr sz="2736" spc="-9" dirty="0">
                <a:latin typeface="Arial"/>
                <a:cs typeface="Arial"/>
              </a:rPr>
              <a:t>Function</a:t>
            </a:r>
            <a:endParaRPr sz="2736" dirty="0">
              <a:latin typeface="Arial"/>
              <a:cs typeface="Arial"/>
            </a:endParaRPr>
          </a:p>
        </p:txBody>
      </p:sp>
      <p:sp>
        <p:nvSpPr>
          <p:cNvPr id="3" name="object 3"/>
          <p:cNvSpPr txBox="1"/>
          <p:nvPr/>
        </p:nvSpPr>
        <p:spPr>
          <a:xfrm>
            <a:off x="2611733" y="1366717"/>
            <a:ext cx="3065738" cy="326758"/>
          </a:xfrm>
          <a:prstGeom prst="rect">
            <a:avLst/>
          </a:prstGeom>
        </p:spPr>
        <p:txBody>
          <a:bodyPr vert="horz" wrap="square" lIns="0" tIns="10860" rIns="0" bIns="0" rtlCol="0">
            <a:spAutoFit/>
          </a:bodyPr>
          <a:lstStyle/>
          <a:p>
            <a:pPr marL="353217" indent="-342900">
              <a:spcBef>
                <a:spcPts val="86"/>
              </a:spcBef>
              <a:buFont typeface="Wingdings" panose="05000000000000000000" pitchFamily="2" charset="2"/>
              <a:buChar char="Ø"/>
              <a:tabLst>
                <a:tab pos="303531" algn="l"/>
                <a:tab pos="304617" algn="l"/>
              </a:tabLst>
            </a:pPr>
            <a:r>
              <a:rPr sz="2052" spc="-4" dirty="0">
                <a:latin typeface="Arial"/>
                <a:cs typeface="Arial"/>
              </a:rPr>
              <a:t>E-step: minimize </a:t>
            </a:r>
            <a:r>
              <a:rPr sz="2052" i="1" dirty="0">
                <a:latin typeface="Times New Roman"/>
                <a:cs typeface="Times New Roman"/>
              </a:rPr>
              <a:t>J</a:t>
            </a:r>
            <a:r>
              <a:rPr sz="2052" i="1" spc="43" dirty="0">
                <a:latin typeface="Times New Roman"/>
                <a:cs typeface="Times New Roman"/>
              </a:rPr>
              <a:t> </a:t>
            </a:r>
            <a:r>
              <a:rPr sz="2052" spc="-9" dirty="0">
                <a:latin typeface="Arial"/>
                <a:cs typeface="Arial"/>
              </a:rPr>
              <a:t>w.r.t.</a:t>
            </a:r>
            <a:endParaRPr sz="2052" dirty="0">
              <a:latin typeface="Arial"/>
              <a:cs typeface="Arial"/>
            </a:endParaRPr>
          </a:p>
        </p:txBody>
      </p:sp>
      <p:sp>
        <p:nvSpPr>
          <p:cNvPr id="4" name="object 4"/>
          <p:cNvSpPr txBox="1"/>
          <p:nvPr/>
        </p:nvSpPr>
        <p:spPr>
          <a:xfrm>
            <a:off x="2611734" y="3301944"/>
            <a:ext cx="3036958" cy="326758"/>
          </a:xfrm>
          <a:prstGeom prst="rect">
            <a:avLst/>
          </a:prstGeom>
        </p:spPr>
        <p:txBody>
          <a:bodyPr vert="horz" wrap="square" lIns="0" tIns="10860" rIns="0" bIns="0" rtlCol="0">
            <a:spAutoFit/>
          </a:bodyPr>
          <a:lstStyle/>
          <a:p>
            <a:pPr marL="353217" indent="-342900">
              <a:spcBef>
                <a:spcPts val="86"/>
              </a:spcBef>
              <a:buFont typeface="Wingdings" panose="05000000000000000000" pitchFamily="2" charset="2"/>
              <a:buChar char="Ø"/>
              <a:tabLst>
                <a:tab pos="303531" algn="l"/>
                <a:tab pos="304617" algn="l"/>
              </a:tabLst>
            </a:pPr>
            <a:r>
              <a:rPr sz="2052" spc="-4" dirty="0">
                <a:latin typeface="Arial"/>
                <a:cs typeface="Arial"/>
              </a:rPr>
              <a:t>M-step: minimize </a:t>
            </a:r>
            <a:r>
              <a:rPr sz="2052" i="1" dirty="0">
                <a:latin typeface="Times New Roman"/>
                <a:cs typeface="Times New Roman"/>
              </a:rPr>
              <a:t>J</a:t>
            </a:r>
            <a:r>
              <a:rPr sz="2052" i="1" spc="17" dirty="0">
                <a:latin typeface="Times New Roman"/>
                <a:cs typeface="Times New Roman"/>
              </a:rPr>
              <a:t> </a:t>
            </a:r>
            <a:r>
              <a:rPr sz="2052" spc="-4" dirty="0">
                <a:latin typeface="Arial"/>
                <a:cs typeface="Arial"/>
              </a:rPr>
              <a:t>w.r.t</a:t>
            </a:r>
            <a:endParaRPr sz="2052" dirty="0">
              <a:latin typeface="Arial"/>
              <a:cs typeface="Arial"/>
            </a:endParaRPr>
          </a:p>
        </p:txBody>
      </p:sp>
      <p:sp>
        <p:nvSpPr>
          <p:cNvPr id="5" name="object 5"/>
          <p:cNvSpPr txBox="1"/>
          <p:nvPr/>
        </p:nvSpPr>
        <p:spPr>
          <a:xfrm>
            <a:off x="2177587" y="5238474"/>
            <a:ext cx="8302176" cy="642549"/>
          </a:xfrm>
          <a:prstGeom prst="rect">
            <a:avLst/>
          </a:prstGeom>
        </p:spPr>
        <p:txBody>
          <a:bodyPr vert="horz" wrap="square" lIns="0" tIns="10860" rIns="0" bIns="0" rtlCol="0">
            <a:spAutoFit/>
          </a:bodyPr>
          <a:lstStyle/>
          <a:p>
            <a:pPr marL="353760" marR="4344" indent="-342900">
              <a:spcBef>
                <a:spcPts val="86"/>
              </a:spcBef>
              <a:buFont typeface="Wingdings" panose="05000000000000000000" pitchFamily="2" charset="2"/>
              <a:buChar char="Ø"/>
              <a:tabLst>
                <a:tab pos="303531" algn="l"/>
                <a:tab pos="304617" algn="l"/>
              </a:tabLst>
            </a:pPr>
            <a:r>
              <a:rPr sz="2052" spc="-4" dirty="0">
                <a:cs typeface="Arial"/>
              </a:rPr>
              <a:t>Convergence guaranteed </a:t>
            </a:r>
            <a:r>
              <a:rPr sz="2052" dirty="0">
                <a:cs typeface="Arial"/>
              </a:rPr>
              <a:t>since </a:t>
            </a:r>
            <a:r>
              <a:rPr sz="2052" spc="-4" dirty="0">
                <a:cs typeface="Arial"/>
              </a:rPr>
              <a:t>there is </a:t>
            </a:r>
            <a:r>
              <a:rPr sz="2052" dirty="0">
                <a:cs typeface="Arial"/>
              </a:rPr>
              <a:t>a </a:t>
            </a:r>
            <a:r>
              <a:rPr sz="2052" spc="-4" dirty="0">
                <a:cs typeface="Arial"/>
              </a:rPr>
              <a:t>finite </a:t>
            </a:r>
            <a:r>
              <a:rPr sz="2052" dirty="0">
                <a:cs typeface="Arial"/>
              </a:rPr>
              <a:t>number  </a:t>
            </a:r>
            <a:r>
              <a:rPr sz="2052" spc="-4" dirty="0">
                <a:cs typeface="Arial"/>
              </a:rPr>
              <a:t>of possible settings for the</a:t>
            </a:r>
            <a:r>
              <a:rPr sz="2052" spc="13" dirty="0">
                <a:cs typeface="Arial"/>
              </a:rPr>
              <a:t> </a:t>
            </a:r>
            <a:r>
              <a:rPr sz="2052" spc="-4" dirty="0">
                <a:cs typeface="Arial"/>
              </a:rPr>
              <a:t>responsibilities</a:t>
            </a:r>
            <a:endParaRPr sz="2052" dirty="0">
              <a:cs typeface="Arial"/>
            </a:endParaRPr>
          </a:p>
        </p:txBody>
      </p:sp>
      <p:sp>
        <p:nvSpPr>
          <p:cNvPr id="6" name="object 6"/>
          <p:cNvSpPr/>
          <p:nvPr/>
        </p:nvSpPr>
        <p:spPr>
          <a:xfrm>
            <a:off x="5812530" y="1510248"/>
            <a:ext cx="368533" cy="173583"/>
          </a:xfrm>
          <a:prstGeom prst="rect">
            <a:avLst/>
          </a:prstGeom>
          <a:blipFill>
            <a:blip r:embed="rId2" cstate="print"/>
            <a:stretch>
              <a:fillRect/>
            </a:stretch>
          </a:blipFill>
        </p:spPr>
        <p:txBody>
          <a:bodyPr wrap="square" lIns="0" tIns="0" rIns="0" bIns="0" rtlCol="0"/>
          <a:lstStyle/>
          <a:p>
            <a:endParaRPr sz="1539" dirty="0"/>
          </a:p>
        </p:txBody>
      </p:sp>
      <p:sp>
        <p:nvSpPr>
          <p:cNvPr id="7" name="object 7"/>
          <p:cNvSpPr/>
          <p:nvPr/>
        </p:nvSpPr>
        <p:spPr>
          <a:xfrm>
            <a:off x="5813835" y="3410027"/>
            <a:ext cx="293471" cy="186876"/>
          </a:xfrm>
          <a:prstGeom prst="rect">
            <a:avLst/>
          </a:prstGeom>
          <a:blipFill>
            <a:blip r:embed="rId3" cstate="print"/>
            <a:stretch>
              <a:fillRect/>
            </a:stretch>
          </a:blipFill>
        </p:spPr>
        <p:txBody>
          <a:bodyPr wrap="square" lIns="0" tIns="0" rIns="0" bIns="0" rtlCol="0"/>
          <a:lstStyle/>
          <a:p>
            <a:endParaRPr sz="1539" dirty="0"/>
          </a:p>
        </p:txBody>
      </p:sp>
      <p:sp>
        <p:nvSpPr>
          <p:cNvPr id="8" name="object 8"/>
          <p:cNvSpPr/>
          <p:nvPr/>
        </p:nvSpPr>
        <p:spPr>
          <a:xfrm>
            <a:off x="4024807" y="2209015"/>
            <a:ext cx="278012" cy="41810"/>
          </a:xfrm>
          <a:custGeom>
            <a:avLst/>
            <a:gdLst/>
            <a:ahLst/>
            <a:cxnLst/>
            <a:rect l="l" t="t" r="r" b="b"/>
            <a:pathLst>
              <a:path w="325119" h="48894">
                <a:moveTo>
                  <a:pt x="10680" y="48755"/>
                </a:moveTo>
                <a:lnTo>
                  <a:pt x="7620" y="47231"/>
                </a:lnTo>
                <a:lnTo>
                  <a:pt x="4584" y="47231"/>
                </a:lnTo>
                <a:lnTo>
                  <a:pt x="0" y="45720"/>
                </a:lnTo>
                <a:lnTo>
                  <a:pt x="38109" y="39809"/>
                </a:lnTo>
                <a:lnTo>
                  <a:pt x="76200" y="35052"/>
                </a:lnTo>
                <a:lnTo>
                  <a:pt x="127849" y="29049"/>
                </a:lnTo>
                <a:lnTo>
                  <a:pt x="179641" y="22474"/>
                </a:lnTo>
                <a:lnTo>
                  <a:pt x="231147" y="15329"/>
                </a:lnTo>
                <a:lnTo>
                  <a:pt x="281940" y="7620"/>
                </a:lnTo>
                <a:lnTo>
                  <a:pt x="292258" y="5356"/>
                </a:lnTo>
                <a:lnTo>
                  <a:pt x="302715" y="3233"/>
                </a:lnTo>
                <a:lnTo>
                  <a:pt x="313456" y="1399"/>
                </a:lnTo>
                <a:lnTo>
                  <a:pt x="324624" y="0"/>
                </a:lnTo>
              </a:path>
            </a:pathLst>
          </a:custGeom>
          <a:ln w="19050">
            <a:solidFill>
              <a:srgbClr val="FF0000"/>
            </a:solidFill>
          </a:ln>
        </p:spPr>
        <p:txBody>
          <a:bodyPr wrap="square" lIns="0" tIns="0" rIns="0" bIns="0" rtlCol="0"/>
          <a:lstStyle/>
          <a:p>
            <a:endParaRPr sz="1539" dirty="0"/>
          </a:p>
        </p:txBody>
      </p:sp>
      <p:sp>
        <p:nvSpPr>
          <p:cNvPr id="9" name="object 9"/>
          <p:cNvSpPr/>
          <p:nvPr/>
        </p:nvSpPr>
        <p:spPr>
          <a:xfrm>
            <a:off x="4128412" y="2332480"/>
            <a:ext cx="153108" cy="207378"/>
          </a:xfrm>
          <a:prstGeom prst="rect">
            <a:avLst/>
          </a:prstGeom>
          <a:blipFill>
            <a:blip r:embed="rId4" cstate="print"/>
            <a:stretch>
              <a:fillRect/>
            </a:stretch>
          </a:blipFill>
        </p:spPr>
        <p:txBody>
          <a:bodyPr wrap="square" lIns="0" tIns="0" rIns="0" bIns="0" rtlCol="0"/>
          <a:lstStyle/>
          <a:p>
            <a:endParaRPr sz="1539" dirty="0"/>
          </a:p>
        </p:txBody>
      </p:sp>
      <p:sp>
        <p:nvSpPr>
          <p:cNvPr id="10" name="object 10"/>
          <p:cNvSpPr/>
          <p:nvPr/>
        </p:nvSpPr>
        <p:spPr>
          <a:xfrm>
            <a:off x="4432716" y="2373204"/>
            <a:ext cx="172129" cy="6516"/>
          </a:xfrm>
          <a:custGeom>
            <a:avLst/>
            <a:gdLst/>
            <a:ahLst/>
            <a:cxnLst/>
            <a:rect l="l" t="t" r="r" b="b"/>
            <a:pathLst>
              <a:path w="201295" h="7619">
                <a:moveTo>
                  <a:pt x="0" y="7620"/>
                </a:moveTo>
                <a:lnTo>
                  <a:pt x="22860" y="7145"/>
                </a:lnTo>
                <a:lnTo>
                  <a:pt x="45720" y="6102"/>
                </a:lnTo>
                <a:lnTo>
                  <a:pt x="68580" y="5058"/>
                </a:lnTo>
                <a:lnTo>
                  <a:pt x="91440" y="4584"/>
                </a:lnTo>
                <a:lnTo>
                  <a:pt x="118870" y="3439"/>
                </a:lnTo>
                <a:lnTo>
                  <a:pt x="146297" y="2292"/>
                </a:lnTo>
                <a:lnTo>
                  <a:pt x="173725" y="1144"/>
                </a:lnTo>
                <a:lnTo>
                  <a:pt x="201155" y="0"/>
                </a:lnTo>
              </a:path>
            </a:pathLst>
          </a:custGeom>
          <a:ln w="19050">
            <a:solidFill>
              <a:srgbClr val="FF0000"/>
            </a:solidFill>
          </a:ln>
        </p:spPr>
        <p:txBody>
          <a:bodyPr wrap="square" lIns="0" tIns="0" rIns="0" bIns="0" rtlCol="0"/>
          <a:lstStyle/>
          <a:p>
            <a:endParaRPr sz="1539" dirty="0"/>
          </a:p>
        </p:txBody>
      </p:sp>
      <p:sp>
        <p:nvSpPr>
          <p:cNvPr id="11" name="object 11"/>
          <p:cNvSpPr/>
          <p:nvPr/>
        </p:nvSpPr>
        <p:spPr>
          <a:xfrm>
            <a:off x="4477023" y="2451395"/>
            <a:ext cx="99368" cy="18462"/>
          </a:xfrm>
          <a:custGeom>
            <a:avLst/>
            <a:gdLst/>
            <a:ahLst/>
            <a:cxnLst/>
            <a:rect l="l" t="t" r="r" b="b"/>
            <a:pathLst>
              <a:path w="116204" h="21589">
                <a:moveTo>
                  <a:pt x="0" y="0"/>
                </a:moveTo>
                <a:lnTo>
                  <a:pt x="5714" y="10792"/>
                </a:lnTo>
                <a:lnTo>
                  <a:pt x="17143" y="15436"/>
                </a:lnTo>
                <a:lnTo>
                  <a:pt x="32570" y="16937"/>
                </a:lnTo>
                <a:lnTo>
                  <a:pt x="50279" y="18300"/>
                </a:lnTo>
                <a:lnTo>
                  <a:pt x="66950" y="20062"/>
                </a:lnTo>
                <a:lnTo>
                  <a:pt x="83051" y="20967"/>
                </a:lnTo>
                <a:lnTo>
                  <a:pt x="99153" y="21301"/>
                </a:lnTo>
                <a:lnTo>
                  <a:pt x="115824" y="21348"/>
                </a:lnTo>
              </a:path>
            </a:pathLst>
          </a:custGeom>
          <a:ln w="19050">
            <a:solidFill>
              <a:srgbClr val="FF0000"/>
            </a:solidFill>
          </a:ln>
        </p:spPr>
        <p:txBody>
          <a:bodyPr wrap="square" lIns="0" tIns="0" rIns="0" bIns="0" rtlCol="0"/>
          <a:lstStyle/>
          <a:p>
            <a:endParaRPr sz="1539" dirty="0"/>
          </a:p>
        </p:txBody>
      </p:sp>
      <p:sp>
        <p:nvSpPr>
          <p:cNvPr id="12" name="object 12"/>
          <p:cNvSpPr/>
          <p:nvPr/>
        </p:nvSpPr>
        <p:spPr>
          <a:xfrm>
            <a:off x="5004813" y="2152363"/>
            <a:ext cx="470775" cy="338285"/>
          </a:xfrm>
          <a:custGeom>
            <a:avLst/>
            <a:gdLst/>
            <a:ahLst/>
            <a:cxnLst/>
            <a:rect l="l" t="t" r="r" b="b"/>
            <a:pathLst>
              <a:path w="550545" h="395605">
                <a:moveTo>
                  <a:pt x="501383" y="12911"/>
                </a:moveTo>
                <a:lnTo>
                  <a:pt x="513725" y="10363"/>
                </a:lnTo>
                <a:lnTo>
                  <a:pt x="525778" y="7385"/>
                </a:lnTo>
                <a:lnTo>
                  <a:pt x="537828" y="4119"/>
                </a:lnTo>
                <a:lnTo>
                  <a:pt x="550164" y="707"/>
                </a:lnTo>
                <a:lnTo>
                  <a:pt x="526637" y="0"/>
                </a:lnTo>
                <a:lnTo>
                  <a:pt x="503682" y="1861"/>
                </a:lnTo>
                <a:lnTo>
                  <a:pt x="480726" y="5434"/>
                </a:lnTo>
                <a:lnTo>
                  <a:pt x="457200" y="9863"/>
                </a:lnTo>
                <a:lnTo>
                  <a:pt x="406801" y="18388"/>
                </a:lnTo>
                <a:lnTo>
                  <a:pt x="355424" y="26926"/>
                </a:lnTo>
                <a:lnTo>
                  <a:pt x="303445" y="35828"/>
                </a:lnTo>
                <a:lnTo>
                  <a:pt x="251240" y="45444"/>
                </a:lnTo>
                <a:lnTo>
                  <a:pt x="199186" y="56127"/>
                </a:lnTo>
                <a:lnTo>
                  <a:pt x="147658" y="68227"/>
                </a:lnTo>
                <a:lnTo>
                  <a:pt x="97034" y="82095"/>
                </a:lnTo>
                <a:lnTo>
                  <a:pt x="47689" y="98084"/>
                </a:lnTo>
                <a:lnTo>
                  <a:pt x="0" y="116543"/>
                </a:lnTo>
                <a:lnTo>
                  <a:pt x="33187" y="123396"/>
                </a:lnTo>
                <a:lnTo>
                  <a:pt x="66663" y="126824"/>
                </a:lnTo>
                <a:lnTo>
                  <a:pt x="100714" y="128538"/>
                </a:lnTo>
                <a:lnTo>
                  <a:pt x="135623" y="130247"/>
                </a:lnTo>
                <a:lnTo>
                  <a:pt x="191183" y="131468"/>
                </a:lnTo>
                <a:lnTo>
                  <a:pt x="247453" y="134257"/>
                </a:lnTo>
                <a:lnTo>
                  <a:pt x="303437" y="140755"/>
                </a:lnTo>
                <a:lnTo>
                  <a:pt x="358140" y="153107"/>
                </a:lnTo>
                <a:lnTo>
                  <a:pt x="387083" y="172931"/>
                </a:lnTo>
                <a:lnTo>
                  <a:pt x="369773" y="192124"/>
                </a:lnTo>
                <a:lnTo>
                  <a:pt x="332872" y="221361"/>
                </a:lnTo>
                <a:lnTo>
                  <a:pt x="262748" y="256879"/>
                </a:lnTo>
                <a:lnTo>
                  <a:pt x="215160" y="278425"/>
                </a:lnTo>
                <a:lnTo>
                  <a:pt x="167719" y="301578"/>
                </a:lnTo>
                <a:lnTo>
                  <a:pt x="123061" y="327873"/>
                </a:lnTo>
                <a:lnTo>
                  <a:pt x="83820" y="358847"/>
                </a:lnTo>
                <a:lnTo>
                  <a:pt x="80759" y="363431"/>
                </a:lnTo>
                <a:lnTo>
                  <a:pt x="77724" y="368003"/>
                </a:lnTo>
                <a:lnTo>
                  <a:pt x="73139" y="372563"/>
                </a:lnTo>
                <a:lnTo>
                  <a:pt x="116389" y="390855"/>
                </a:lnTo>
                <a:lnTo>
                  <a:pt x="167640" y="395423"/>
                </a:lnTo>
                <a:lnTo>
                  <a:pt x="214590" y="395448"/>
                </a:lnTo>
                <a:lnTo>
                  <a:pt x="261978" y="393792"/>
                </a:lnTo>
                <a:lnTo>
                  <a:pt x="309512" y="390600"/>
                </a:lnTo>
                <a:lnTo>
                  <a:pt x="356903" y="386015"/>
                </a:lnTo>
                <a:lnTo>
                  <a:pt x="403860" y="380183"/>
                </a:lnTo>
                <a:lnTo>
                  <a:pt x="408419" y="378671"/>
                </a:lnTo>
                <a:lnTo>
                  <a:pt x="414528" y="378671"/>
                </a:lnTo>
                <a:lnTo>
                  <a:pt x="420624" y="377147"/>
                </a:lnTo>
              </a:path>
            </a:pathLst>
          </a:custGeom>
          <a:ln w="19050">
            <a:solidFill>
              <a:srgbClr val="FF0000"/>
            </a:solidFill>
          </a:ln>
        </p:spPr>
        <p:txBody>
          <a:bodyPr wrap="square" lIns="0" tIns="0" rIns="0" bIns="0" rtlCol="0"/>
          <a:lstStyle/>
          <a:p>
            <a:endParaRPr sz="1539" dirty="0"/>
          </a:p>
        </p:txBody>
      </p:sp>
      <p:sp>
        <p:nvSpPr>
          <p:cNvPr id="13" name="object 13"/>
          <p:cNvSpPr/>
          <p:nvPr/>
        </p:nvSpPr>
        <p:spPr>
          <a:xfrm>
            <a:off x="5124369" y="2654378"/>
            <a:ext cx="134065" cy="77539"/>
          </a:xfrm>
          <a:prstGeom prst="rect">
            <a:avLst/>
          </a:prstGeom>
          <a:blipFill>
            <a:blip r:embed="rId5" cstate="print"/>
            <a:stretch>
              <a:fillRect/>
            </a:stretch>
          </a:blipFill>
        </p:spPr>
        <p:txBody>
          <a:bodyPr wrap="square" lIns="0" tIns="0" rIns="0" bIns="0" rtlCol="0"/>
          <a:lstStyle/>
          <a:p>
            <a:endParaRPr sz="1539" dirty="0"/>
          </a:p>
        </p:txBody>
      </p:sp>
      <p:sp>
        <p:nvSpPr>
          <p:cNvPr id="14" name="object 14"/>
          <p:cNvSpPr/>
          <p:nvPr/>
        </p:nvSpPr>
        <p:spPr>
          <a:xfrm>
            <a:off x="5636857" y="2147764"/>
            <a:ext cx="364891" cy="297560"/>
          </a:xfrm>
          <a:custGeom>
            <a:avLst/>
            <a:gdLst/>
            <a:ahLst/>
            <a:cxnLst/>
            <a:rect l="l" t="t" r="r" b="b"/>
            <a:pathLst>
              <a:path w="426720" h="347980">
                <a:moveTo>
                  <a:pt x="373380" y="7620"/>
                </a:moveTo>
                <a:lnTo>
                  <a:pt x="386856" y="5566"/>
                </a:lnTo>
                <a:lnTo>
                  <a:pt x="400045" y="3805"/>
                </a:lnTo>
                <a:lnTo>
                  <a:pt x="413236" y="2046"/>
                </a:lnTo>
                <a:lnTo>
                  <a:pt x="426720" y="0"/>
                </a:lnTo>
                <a:lnTo>
                  <a:pt x="381952" y="2852"/>
                </a:lnTo>
                <a:lnTo>
                  <a:pt x="338328" y="9144"/>
                </a:lnTo>
                <a:lnTo>
                  <a:pt x="285751" y="17335"/>
                </a:lnTo>
                <a:lnTo>
                  <a:pt x="233219" y="25400"/>
                </a:lnTo>
                <a:lnTo>
                  <a:pt x="180774" y="33718"/>
                </a:lnTo>
                <a:lnTo>
                  <a:pt x="128459" y="42672"/>
                </a:lnTo>
                <a:lnTo>
                  <a:pt x="76314" y="52641"/>
                </a:lnTo>
                <a:lnTo>
                  <a:pt x="24384" y="64008"/>
                </a:lnTo>
                <a:lnTo>
                  <a:pt x="15859" y="65834"/>
                </a:lnTo>
                <a:lnTo>
                  <a:pt x="9906" y="67236"/>
                </a:lnTo>
                <a:lnTo>
                  <a:pt x="5095" y="68930"/>
                </a:lnTo>
                <a:lnTo>
                  <a:pt x="0" y="71628"/>
                </a:lnTo>
                <a:lnTo>
                  <a:pt x="20476" y="82288"/>
                </a:lnTo>
                <a:lnTo>
                  <a:pt x="42665" y="88380"/>
                </a:lnTo>
                <a:lnTo>
                  <a:pt x="65997" y="92189"/>
                </a:lnTo>
                <a:lnTo>
                  <a:pt x="89903" y="95999"/>
                </a:lnTo>
                <a:lnTo>
                  <a:pt x="142081" y="101666"/>
                </a:lnTo>
                <a:lnTo>
                  <a:pt x="199826" y="108191"/>
                </a:lnTo>
                <a:lnTo>
                  <a:pt x="255568" y="120430"/>
                </a:lnTo>
                <a:lnTo>
                  <a:pt x="301739" y="143243"/>
                </a:lnTo>
                <a:lnTo>
                  <a:pt x="309359" y="155448"/>
                </a:lnTo>
                <a:lnTo>
                  <a:pt x="293621" y="172563"/>
                </a:lnTo>
                <a:lnTo>
                  <a:pt x="258143" y="197665"/>
                </a:lnTo>
                <a:lnTo>
                  <a:pt x="197424" y="224813"/>
                </a:lnTo>
                <a:lnTo>
                  <a:pt x="159446" y="239839"/>
                </a:lnTo>
                <a:lnTo>
                  <a:pt x="121753" y="255722"/>
                </a:lnTo>
                <a:lnTo>
                  <a:pt x="85344" y="274320"/>
                </a:lnTo>
                <a:lnTo>
                  <a:pt x="49548" y="302387"/>
                </a:lnTo>
                <a:lnTo>
                  <a:pt x="41148" y="315468"/>
                </a:lnTo>
                <a:lnTo>
                  <a:pt x="63696" y="327183"/>
                </a:lnTo>
                <a:lnTo>
                  <a:pt x="87815" y="333756"/>
                </a:lnTo>
                <a:lnTo>
                  <a:pt x="113365" y="336899"/>
                </a:lnTo>
                <a:lnTo>
                  <a:pt x="140208" y="338328"/>
                </a:lnTo>
                <a:lnTo>
                  <a:pt x="177016" y="338941"/>
                </a:lnTo>
                <a:lnTo>
                  <a:pt x="214115" y="338704"/>
                </a:lnTo>
                <a:lnTo>
                  <a:pt x="251214" y="337897"/>
                </a:lnTo>
                <a:lnTo>
                  <a:pt x="288023" y="336804"/>
                </a:lnTo>
                <a:lnTo>
                  <a:pt x="306223" y="336754"/>
                </a:lnTo>
                <a:lnTo>
                  <a:pt x="314704" y="338702"/>
                </a:lnTo>
                <a:lnTo>
                  <a:pt x="319754" y="342365"/>
                </a:lnTo>
                <a:lnTo>
                  <a:pt x="327660" y="347459"/>
                </a:lnTo>
              </a:path>
            </a:pathLst>
          </a:custGeom>
          <a:ln w="19050">
            <a:solidFill>
              <a:srgbClr val="FF0000"/>
            </a:solidFill>
          </a:ln>
        </p:spPr>
        <p:txBody>
          <a:bodyPr wrap="square" lIns="0" tIns="0" rIns="0" bIns="0" rtlCol="0"/>
          <a:lstStyle/>
          <a:p>
            <a:endParaRPr sz="1539" dirty="0"/>
          </a:p>
        </p:txBody>
      </p:sp>
      <p:sp>
        <p:nvSpPr>
          <p:cNvPr id="15" name="object 15"/>
          <p:cNvSpPr/>
          <p:nvPr/>
        </p:nvSpPr>
        <p:spPr>
          <a:xfrm>
            <a:off x="5680839" y="2639468"/>
            <a:ext cx="173975" cy="119805"/>
          </a:xfrm>
          <a:prstGeom prst="rect">
            <a:avLst/>
          </a:prstGeom>
          <a:blipFill>
            <a:blip r:embed="rId6" cstate="print"/>
            <a:stretch>
              <a:fillRect/>
            </a:stretch>
          </a:blipFill>
        </p:spPr>
        <p:txBody>
          <a:bodyPr wrap="square" lIns="0" tIns="0" rIns="0" bIns="0" rtlCol="0"/>
          <a:lstStyle/>
          <a:p>
            <a:endParaRPr sz="1539" dirty="0"/>
          </a:p>
        </p:txBody>
      </p:sp>
      <p:grpSp>
        <p:nvGrpSpPr>
          <p:cNvPr id="16" name="object 16"/>
          <p:cNvGrpSpPr/>
          <p:nvPr/>
        </p:nvGrpSpPr>
        <p:grpSpPr>
          <a:xfrm>
            <a:off x="6182071" y="2194164"/>
            <a:ext cx="425163" cy="317108"/>
            <a:chOff x="5447353" y="2334178"/>
            <a:chExt cx="497205" cy="370840"/>
          </a:xfrm>
        </p:grpSpPr>
        <p:sp>
          <p:nvSpPr>
            <p:cNvPr id="17" name="object 17"/>
            <p:cNvSpPr/>
            <p:nvPr/>
          </p:nvSpPr>
          <p:spPr>
            <a:xfrm>
              <a:off x="5447353" y="2334178"/>
              <a:ext cx="306222" cy="343883"/>
            </a:xfrm>
            <a:prstGeom prst="rect">
              <a:avLst/>
            </a:prstGeom>
            <a:blipFill>
              <a:blip r:embed="rId7" cstate="print"/>
              <a:stretch>
                <a:fillRect/>
              </a:stretch>
            </a:blipFill>
          </p:spPr>
          <p:txBody>
            <a:bodyPr wrap="square" lIns="0" tIns="0" rIns="0" bIns="0" rtlCol="0"/>
            <a:lstStyle/>
            <a:p>
              <a:endParaRPr sz="1539" dirty="0"/>
            </a:p>
          </p:txBody>
        </p:sp>
        <p:sp>
          <p:nvSpPr>
            <p:cNvPr id="18" name="object 18"/>
            <p:cNvSpPr/>
            <p:nvPr/>
          </p:nvSpPr>
          <p:spPr>
            <a:xfrm>
              <a:off x="5777115" y="2515755"/>
              <a:ext cx="166865" cy="188637"/>
            </a:xfrm>
            <a:prstGeom prst="rect">
              <a:avLst/>
            </a:prstGeom>
            <a:blipFill>
              <a:blip r:embed="rId8" cstate="print"/>
              <a:stretch>
                <a:fillRect/>
              </a:stretch>
            </a:blipFill>
          </p:spPr>
          <p:txBody>
            <a:bodyPr wrap="square" lIns="0" tIns="0" rIns="0" bIns="0" rtlCol="0"/>
            <a:lstStyle/>
            <a:p>
              <a:endParaRPr sz="1539" dirty="0"/>
            </a:p>
          </p:txBody>
        </p:sp>
      </p:grpSp>
      <p:sp>
        <p:nvSpPr>
          <p:cNvPr id="19" name="object 19"/>
          <p:cNvSpPr/>
          <p:nvPr/>
        </p:nvSpPr>
        <p:spPr>
          <a:xfrm>
            <a:off x="6795374" y="2216823"/>
            <a:ext cx="93938" cy="311678"/>
          </a:xfrm>
          <a:custGeom>
            <a:avLst/>
            <a:gdLst/>
            <a:ahLst/>
            <a:cxnLst/>
            <a:rect l="l" t="t" r="r" b="b"/>
            <a:pathLst>
              <a:path w="109854" h="364489">
                <a:moveTo>
                  <a:pt x="38100" y="0"/>
                </a:moveTo>
                <a:lnTo>
                  <a:pt x="32291" y="16769"/>
                </a:lnTo>
                <a:lnTo>
                  <a:pt x="28198" y="34677"/>
                </a:lnTo>
                <a:lnTo>
                  <a:pt x="25246" y="53156"/>
                </a:lnTo>
                <a:lnTo>
                  <a:pt x="22860" y="71640"/>
                </a:lnTo>
                <a:lnTo>
                  <a:pt x="18145" y="107309"/>
                </a:lnTo>
                <a:lnTo>
                  <a:pt x="14860" y="143262"/>
                </a:lnTo>
                <a:lnTo>
                  <a:pt x="12149" y="179214"/>
                </a:lnTo>
                <a:lnTo>
                  <a:pt x="9156" y="214884"/>
                </a:lnTo>
                <a:lnTo>
                  <a:pt x="6865" y="245514"/>
                </a:lnTo>
                <a:lnTo>
                  <a:pt x="4578" y="275853"/>
                </a:lnTo>
                <a:lnTo>
                  <a:pt x="2291" y="306188"/>
                </a:lnTo>
                <a:lnTo>
                  <a:pt x="0" y="336804"/>
                </a:lnTo>
                <a:lnTo>
                  <a:pt x="263" y="357123"/>
                </a:lnTo>
                <a:lnTo>
                  <a:pt x="3244" y="361008"/>
                </a:lnTo>
                <a:lnTo>
                  <a:pt x="8797" y="352032"/>
                </a:lnTo>
                <a:lnTo>
                  <a:pt x="16776" y="333768"/>
                </a:lnTo>
              </a:path>
              <a:path w="109854" h="364489">
                <a:moveTo>
                  <a:pt x="99060" y="85344"/>
                </a:moveTo>
                <a:lnTo>
                  <a:pt x="102448" y="66795"/>
                </a:lnTo>
                <a:lnTo>
                  <a:pt x="105548" y="47820"/>
                </a:lnTo>
                <a:lnTo>
                  <a:pt x="108073" y="28556"/>
                </a:lnTo>
                <a:lnTo>
                  <a:pt x="109740" y="9144"/>
                </a:lnTo>
                <a:lnTo>
                  <a:pt x="105311" y="49389"/>
                </a:lnTo>
                <a:lnTo>
                  <a:pt x="102882" y="89922"/>
                </a:lnTo>
                <a:lnTo>
                  <a:pt x="101596" y="130455"/>
                </a:lnTo>
                <a:lnTo>
                  <a:pt x="100596" y="170700"/>
                </a:lnTo>
                <a:lnTo>
                  <a:pt x="100118" y="205014"/>
                </a:lnTo>
                <a:lnTo>
                  <a:pt x="99066" y="239471"/>
                </a:lnTo>
                <a:lnTo>
                  <a:pt x="98014" y="274213"/>
                </a:lnTo>
                <a:lnTo>
                  <a:pt x="97536" y="309384"/>
                </a:lnTo>
                <a:lnTo>
                  <a:pt x="96614" y="323095"/>
                </a:lnTo>
                <a:lnTo>
                  <a:pt x="95832" y="336811"/>
                </a:lnTo>
                <a:lnTo>
                  <a:pt x="94762" y="350530"/>
                </a:lnTo>
                <a:lnTo>
                  <a:pt x="92976" y="364248"/>
                </a:lnTo>
              </a:path>
            </a:pathLst>
          </a:custGeom>
          <a:ln w="19050">
            <a:solidFill>
              <a:srgbClr val="FF0000"/>
            </a:solidFill>
          </a:ln>
        </p:spPr>
        <p:txBody>
          <a:bodyPr wrap="square" lIns="0" tIns="0" rIns="0" bIns="0" rtlCol="0"/>
          <a:lstStyle/>
          <a:p>
            <a:endParaRPr sz="1539" dirty="0"/>
          </a:p>
        </p:txBody>
      </p:sp>
      <p:grpSp>
        <p:nvGrpSpPr>
          <p:cNvPr id="20" name="object 20"/>
          <p:cNvGrpSpPr/>
          <p:nvPr/>
        </p:nvGrpSpPr>
        <p:grpSpPr>
          <a:xfrm>
            <a:off x="6946229" y="2307720"/>
            <a:ext cx="370864" cy="224256"/>
            <a:chOff x="6340995" y="2466975"/>
            <a:chExt cx="433705" cy="262255"/>
          </a:xfrm>
        </p:grpSpPr>
        <p:sp>
          <p:nvSpPr>
            <p:cNvPr id="21" name="object 21"/>
            <p:cNvSpPr/>
            <p:nvPr/>
          </p:nvSpPr>
          <p:spPr>
            <a:xfrm>
              <a:off x="6383655" y="2466975"/>
              <a:ext cx="204990" cy="204990"/>
            </a:xfrm>
            <a:prstGeom prst="rect">
              <a:avLst/>
            </a:prstGeom>
            <a:blipFill>
              <a:blip r:embed="rId9" cstate="print"/>
              <a:stretch>
                <a:fillRect/>
              </a:stretch>
            </a:blipFill>
          </p:spPr>
          <p:txBody>
            <a:bodyPr wrap="square" lIns="0" tIns="0" rIns="0" bIns="0" rtlCol="0"/>
            <a:lstStyle/>
            <a:p>
              <a:endParaRPr sz="1539" dirty="0"/>
            </a:p>
          </p:txBody>
        </p:sp>
        <p:sp>
          <p:nvSpPr>
            <p:cNvPr id="22" name="object 22"/>
            <p:cNvSpPr/>
            <p:nvPr/>
          </p:nvSpPr>
          <p:spPr>
            <a:xfrm>
              <a:off x="6350520" y="2709684"/>
              <a:ext cx="142240" cy="10160"/>
            </a:xfrm>
            <a:custGeom>
              <a:avLst/>
              <a:gdLst/>
              <a:ahLst/>
              <a:cxnLst/>
              <a:rect l="l" t="t" r="r" b="b"/>
              <a:pathLst>
                <a:path w="142239" h="10160">
                  <a:moveTo>
                    <a:pt x="0" y="0"/>
                  </a:moveTo>
                  <a:lnTo>
                    <a:pt x="6119" y="7213"/>
                  </a:lnTo>
                  <a:lnTo>
                    <a:pt x="13523" y="9709"/>
                  </a:lnTo>
                  <a:lnTo>
                    <a:pt x="22926" y="9633"/>
                  </a:lnTo>
                  <a:lnTo>
                    <a:pt x="35039" y="9131"/>
                  </a:lnTo>
                  <a:lnTo>
                    <a:pt x="52448" y="8871"/>
                  </a:lnTo>
                  <a:lnTo>
                    <a:pt x="70288" y="8185"/>
                  </a:lnTo>
                  <a:lnTo>
                    <a:pt x="88413" y="7213"/>
                  </a:lnTo>
                  <a:lnTo>
                    <a:pt x="106680" y="6096"/>
                  </a:lnTo>
                  <a:lnTo>
                    <a:pt x="117514" y="4279"/>
                  </a:lnTo>
                  <a:lnTo>
                    <a:pt x="125918" y="3038"/>
                  </a:lnTo>
                  <a:lnTo>
                    <a:pt x="133463" y="1802"/>
                  </a:lnTo>
                  <a:lnTo>
                    <a:pt x="141719" y="0"/>
                  </a:lnTo>
                </a:path>
              </a:pathLst>
            </a:custGeom>
            <a:ln w="19050">
              <a:solidFill>
                <a:srgbClr val="FF0000"/>
              </a:solidFill>
            </a:ln>
          </p:spPr>
          <p:txBody>
            <a:bodyPr wrap="square" lIns="0" tIns="0" rIns="0" bIns="0" rtlCol="0"/>
            <a:lstStyle/>
            <a:p>
              <a:endParaRPr sz="1539" dirty="0"/>
            </a:p>
          </p:txBody>
        </p:sp>
        <p:sp>
          <p:nvSpPr>
            <p:cNvPr id="23" name="object 23"/>
            <p:cNvSpPr/>
            <p:nvPr/>
          </p:nvSpPr>
          <p:spPr>
            <a:xfrm>
              <a:off x="6610731" y="2652915"/>
              <a:ext cx="163830" cy="67805"/>
            </a:xfrm>
            <a:prstGeom prst="rect">
              <a:avLst/>
            </a:prstGeom>
            <a:blipFill>
              <a:blip r:embed="rId10" cstate="print"/>
              <a:stretch>
                <a:fillRect/>
              </a:stretch>
            </a:blipFill>
          </p:spPr>
          <p:txBody>
            <a:bodyPr wrap="square" lIns="0" tIns="0" rIns="0" bIns="0" rtlCol="0"/>
            <a:lstStyle/>
            <a:p>
              <a:endParaRPr sz="1539" dirty="0"/>
            </a:p>
          </p:txBody>
        </p:sp>
      </p:grpSp>
      <p:sp>
        <p:nvSpPr>
          <p:cNvPr id="24" name="object 24"/>
          <p:cNvSpPr/>
          <p:nvPr/>
        </p:nvSpPr>
        <p:spPr>
          <a:xfrm>
            <a:off x="7454195" y="2332818"/>
            <a:ext cx="450684" cy="315479"/>
          </a:xfrm>
          <a:custGeom>
            <a:avLst/>
            <a:gdLst/>
            <a:ahLst/>
            <a:cxnLst/>
            <a:rect l="l" t="t" r="r" b="b"/>
            <a:pathLst>
              <a:path w="527050" h="368935">
                <a:moveTo>
                  <a:pt x="5262" y="68580"/>
                </a:moveTo>
                <a:lnTo>
                  <a:pt x="0" y="63124"/>
                </a:lnTo>
                <a:lnTo>
                  <a:pt x="10026" y="61525"/>
                </a:lnTo>
                <a:lnTo>
                  <a:pt x="26056" y="61925"/>
                </a:lnTo>
                <a:lnTo>
                  <a:pt x="38803" y="62471"/>
                </a:lnTo>
                <a:lnTo>
                  <a:pt x="60276" y="61597"/>
                </a:lnTo>
                <a:lnTo>
                  <a:pt x="81470" y="61148"/>
                </a:lnTo>
                <a:lnTo>
                  <a:pt x="102666" y="60983"/>
                </a:lnTo>
                <a:lnTo>
                  <a:pt x="124147" y="60960"/>
                </a:lnTo>
                <a:lnTo>
                  <a:pt x="134432" y="60078"/>
                </a:lnTo>
                <a:lnTo>
                  <a:pt x="144714" y="59626"/>
                </a:lnTo>
                <a:lnTo>
                  <a:pt x="154997" y="59459"/>
                </a:lnTo>
                <a:lnTo>
                  <a:pt x="165282" y="59436"/>
                </a:lnTo>
              </a:path>
              <a:path w="527050" h="368935">
                <a:moveTo>
                  <a:pt x="110431" y="368795"/>
                </a:moveTo>
                <a:lnTo>
                  <a:pt x="123594" y="348173"/>
                </a:lnTo>
                <a:lnTo>
                  <a:pt x="138048" y="330696"/>
                </a:lnTo>
                <a:lnTo>
                  <a:pt x="153934" y="314365"/>
                </a:lnTo>
                <a:lnTo>
                  <a:pt x="171391" y="297180"/>
                </a:lnTo>
                <a:lnTo>
                  <a:pt x="207753" y="258456"/>
                </a:lnTo>
                <a:lnTo>
                  <a:pt x="241778" y="217465"/>
                </a:lnTo>
                <a:lnTo>
                  <a:pt x="273319" y="174498"/>
                </a:lnTo>
                <a:lnTo>
                  <a:pt x="302229" y="129852"/>
                </a:lnTo>
                <a:lnTo>
                  <a:pt x="328363" y="83820"/>
                </a:lnTo>
                <a:lnTo>
                  <a:pt x="348737" y="41905"/>
                </a:lnTo>
                <a:lnTo>
                  <a:pt x="367987" y="0"/>
                </a:lnTo>
                <a:lnTo>
                  <a:pt x="367344" y="25829"/>
                </a:lnTo>
                <a:lnTo>
                  <a:pt x="372916" y="78645"/>
                </a:lnTo>
                <a:lnTo>
                  <a:pt x="388679" y="114345"/>
                </a:lnTo>
                <a:lnTo>
                  <a:pt x="405486" y="120337"/>
                </a:lnTo>
                <a:lnTo>
                  <a:pt x="416742" y="117335"/>
                </a:lnTo>
                <a:lnTo>
                  <a:pt x="436937" y="100600"/>
                </a:lnTo>
                <a:lnTo>
                  <a:pt x="453705" y="72574"/>
                </a:lnTo>
                <a:lnTo>
                  <a:pt x="469902" y="42547"/>
                </a:lnTo>
                <a:lnTo>
                  <a:pt x="488383" y="19812"/>
                </a:lnTo>
                <a:lnTo>
                  <a:pt x="494191" y="33075"/>
                </a:lnTo>
                <a:lnTo>
                  <a:pt x="498284" y="45910"/>
                </a:lnTo>
                <a:lnTo>
                  <a:pt x="501236" y="59031"/>
                </a:lnTo>
                <a:lnTo>
                  <a:pt x="503623" y="73152"/>
                </a:lnTo>
                <a:lnTo>
                  <a:pt x="507951" y="90535"/>
                </a:lnTo>
                <a:lnTo>
                  <a:pt x="512000" y="108204"/>
                </a:lnTo>
                <a:lnTo>
                  <a:pt x="516051" y="125872"/>
                </a:lnTo>
                <a:lnTo>
                  <a:pt x="520387" y="143256"/>
                </a:lnTo>
              </a:path>
              <a:path w="527050" h="368935">
                <a:moveTo>
                  <a:pt x="384751" y="199631"/>
                </a:moveTo>
                <a:lnTo>
                  <a:pt x="375839" y="203089"/>
                </a:lnTo>
                <a:lnTo>
                  <a:pt x="367218" y="206684"/>
                </a:lnTo>
                <a:lnTo>
                  <a:pt x="358597" y="210563"/>
                </a:lnTo>
                <a:lnTo>
                  <a:pt x="349686" y="214871"/>
                </a:lnTo>
                <a:lnTo>
                  <a:pt x="367071" y="215992"/>
                </a:lnTo>
                <a:lnTo>
                  <a:pt x="384744" y="216973"/>
                </a:lnTo>
                <a:lnTo>
                  <a:pt x="402417" y="217668"/>
                </a:lnTo>
                <a:lnTo>
                  <a:pt x="419803" y="217932"/>
                </a:lnTo>
                <a:lnTo>
                  <a:pt x="441750" y="216758"/>
                </a:lnTo>
                <a:lnTo>
                  <a:pt x="463987" y="215445"/>
                </a:lnTo>
                <a:lnTo>
                  <a:pt x="486227" y="213852"/>
                </a:lnTo>
                <a:lnTo>
                  <a:pt x="508182" y="211836"/>
                </a:lnTo>
                <a:lnTo>
                  <a:pt x="514291" y="211836"/>
                </a:lnTo>
                <a:lnTo>
                  <a:pt x="520387" y="210312"/>
                </a:lnTo>
                <a:lnTo>
                  <a:pt x="526483" y="210312"/>
                </a:lnTo>
              </a:path>
            </a:pathLst>
          </a:custGeom>
          <a:ln w="19050">
            <a:solidFill>
              <a:srgbClr val="FF0000"/>
            </a:solidFill>
          </a:ln>
        </p:spPr>
        <p:txBody>
          <a:bodyPr wrap="square" lIns="0" tIns="0" rIns="0" bIns="0" rtlCol="0"/>
          <a:lstStyle/>
          <a:p>
            <a:endParaRPr sz="1539" dirty="0"/>
          </a:p>
        </p:txBody>
      </p:sp>
      <p:sp>
        <p:nvSpPr>
          <p:cNvPr id="25" name="object 25"/>
          <p:cNvSpPr/>
          <p:nvPr/>
        </p:nvSpPr>
        <p:spPr>
          <a:xfrm>
            <a:off x="7963035" y="2465417"/>
            <a:ext cx="101977" cy="98379"/>
          </a:xfrm>
          <a:prstGeom prst="rect">
            <a:avLst/>
          </a:prstGeom>
          <a:blipFill>
            <a:blip r:embed="rId11" cstate="print"/>
            <a:stretch>
              <a:fillRect/>
            </a:stretch>
          </a:blipFill>
        </p:spPr>
        <p:txBody>
          <a:bodyPr wrap="square" lIns="0" tIns="0" rIns="0" bIns="0" rtlCol="0"/>
          <a:lstStyle/>
          <a:p>
            <a:endParaRPr sz="1539" dirty="0"/>
          </a:p>
        </p:txBody>
      </p:sp>
      <p:sp>
        <p:nvSpPr>
          <p:cNvPr id="26" name="object 26"/>
          <p:cNvSpPr/>
          <p:nvPr/>
        </p:nvSpPr>
        <p:spPr>
          <a:xfrm>
            <a:off x="8165805" y="2219440"/>
            <a:ext cx="28236" cy="357289"/>
          </a:xfrm>
          <a:custGeom>
            <a:avLst/>
            <a:gdLst/>
            <a:ahLst/>
            <a:cxnLst/>
            <a:rect l="l" t="t" r="r" b="b"/>
            <a:pathLst>
              <a:path w="33020" h="417830">
                <a:moveTo>
                  <a:pt x="619" y="32004"/>
                </a:moveTo>
                <a:lnTo>
                  <a:pt x="0" y="23567"/>
                </a:lnTo>
                <a:lnTo>
                  <a:pt x="238" y="15992"/>
                </a:lnTo>
                <a:lnTo>
                  <a:pt x="1047" y="8422"/>
                </a:lnTo>
                <a:lnTo>
                  <a:pt x="2143" y="0"/>
                </a:lnTo>
                <a:lnTo>
                  <a:pt x="1523" y="18049"/>
                </a:lnTo>
                <a:lnTo>
                  <a:pt x="1760" y="35814"/>
                </a:lnTo>
                <a:lnTo>
                  <a:pt x="2566" y="53578"/>
                </a:lnTo>
                <a:lnTo>
                  <a:pt x="3654" y="71628"/>
                </a:lnTo>
                <a:lnTo>
                  <a:pt x="6422" y="111394"/>
                </a:lnTo>
                <a:lnTo>
                  <a:pt x="9756" y="150876"/>
                </a:lnTo>
                <a:lnTo>
                  <a:pt x="13091" y="190357"/>
                </a:lnTo>
                <a:lnTo>
                  <a:pt x="15859" y="230124"/>
                </a:lnTo>
                <a:lnTo>
                  <a:pt x="17828" y="264675"/>
                </a:lnTo>
                <a:lnTo>
                  <a:pt x="19086" y="299654"/>
                </a:lnTo>
                <a:lnTo>
                  <a:pt x="19489" y="334917"/>
                </a:lnTo>
                <a:lnTo>
                  <a:pt x="18894" y="370319"/>
                </a:lnTo>
                <a:lnTo>
                  <a:pt x="15996" y="385471"/>
                </a:lnTo>
                <a:lnTo>
                  <a:pt x="12809" y="405763"/>
                </a:lnTo>
                <a:lnTo>
                  <a:pt x="14192" y="417480"/>
                </a:lnTo>
                <a:lnTo>
                  <a:pt x="25003" y="406908"/>
                </a:lnTo>
                <a:lnTo>
                  <a:pt x="28038" y="400799"/>
                </a:lnTo>
                <a:lnTo>
                  <a:pt x="29575" y="394703"/>
                </a:lnTo>
                <a:lnTo>
                  <a:pt x="32623" y="390144"/>
                </a:lnTo>
              </a:path>
            </a:pathLst>
          </a:custGeom>
          <a:ln w="19050">
            <a:solidFill>
              <a:srgbClr val="FF0000"/>
            </a:solidFill>
          </a:ln>
        </p:spPr>
        <p:txBody>
          <a:bodyPr wrap="square" lIns="0" tIns="0" rIns="0" bIns="0" rtlCol="0"/>
          <a:lstStyle/>
          <a:p>
            <a:endParaRPr sz="1539" dirty="0"/>
          </a:p>
        </p:txBody>
      </p:sp>
      <p:sp>
        <p:nvSpPr>
          <p:cNvPr id="27" name="object 27"/>
          <p:cNvSpPr/>
          <p:nvPr/>
        </p:nvSpPr>
        <p:spPr>
          <a:xfrm>
            <a:off x="8274987" y="2207711"/>
            <a:ext cx="18462" cy="361632"/>
          </a:xfrm>
          <a:custGeom>
            <a:avLst/>
            <a:gdLst/>
            <a:ahLst/>
            <a:cxnLst/>
            <a:rect l="l" t="t" r="r" b="b"/>
            <a:pathLst>
              <a:path w="21590" h="422910">
                <a:moveTo>
                  <a:pt x="5511" y="28956"/>
                </a:moveTo>
                <a:lnTo>
                  <a:pt x="5488" y="19500"/>
                </a:lnTo>
                <a:lnTo>
                  <a:pt x="5322" y="12758"/>
                </a:lnTo>
                <a:lnTo>
                  <a:pt x="4874" y="6876"/>
                </a:lnTo>
                <a:lnTo>
                  <a:pt x="4000" y="0"/>
                </a:lnTo>
                <a:lnTo>
                  <a:pt x="357" y="25807"/>
                </a:lnTo>
                <a:lnTo>
                  <a:pt x="0" y="51047"/>
                </a:lnTo>
                <a:lnTo>
                  <a:pt x="1643" y="76288"/>
                </a:lnTo>
                <a:lnTo>
                  <a:pt x="4000" y="102095"/>
                </a:lnTo>
                <a:lnTo>
                  <a:pt x="7642" y="144629"/>
                </a:lnTo>
                <a:lnTo>
                  <a:pt x="11425" y="187445"/>
                </a:lnTo>
                <a:lnTo>
                  <a:pt x="14925" y="230261"/>
                </a:lnTo>
                <a:lnTo>
                  <a:pt x="17716" y="272796"/>
                </a:lnTo>
                <a:lnTo>
                  <a:pt x="20044" y="307798"/>
                </a:lnTo>
                <a:lnTo>
                  <a:pt x="21521" y="343655"/>
                </a:lnTo>
                <a:lnTo>
                  <a:pt x="20715" y="379512"/>
                </a:lnTo>
                <a:lnTo>
                  <a:pt x="16192" y="414515"/>
                </a:lnTo>
                <a:lnTo>
                  <a:pt x="12453" y="421785"/>
                </a:lnTo>
                <a:lnTo>
                  <a:pt x="10287" y="422335"/>
                </a:lnTo>
                <a:lnTo>
                  <a:pt x="9548" y="415165"/>
                </a:lnTo>
                <a:lnTo>
                  <a:pt x="10096" y="399275"/>
                </a:lnTo>
              </a:path>
            </a:pathLst>
          </a:custGeom>
          <a:ln w="19050">
            <a:solidFill>
              <a:srgbClr val="FF0000"/>
            </a:solidFill>
          </a:ln>
        </p:spPr>
        <p:txBody>
          <a:bodyPr wrap="square" lIns="0" tIns="0" rIns="0" bIns="0" rtlCol="0"/>
          <a:lstStyle/>
          <a:p>
            <a:endParaRPr sz="1539" dirty="0"/>
          </a:p>
        </p:txBody>
      </p:sp>
      <p:sp>
        <p:nvSpPr>
          <p:cNvPr id="28" name="object 28"/>
          <p:cNvSpPr/>
          <p:nvPr/>
        </p:nvSpPr>
        <p:spPr>
          <a:xfrm>
            <a:off x="8340635" y="2073147"/>
            <a:ext cx="189602" cy="116564"/>
          </a:xfrm>
          <a:prstGeom prst="rect">
            <a:avLst/>
          </a:prstGeom>
          <a:blipFill>
            <a:blip r:embed="rId12" cstate="print"/>
            <a:stretch>
              <a:fillRect/>
            </a:stretch>
          </a:blipFill>
        </p:spPr>
        <p:txBody>
          <a:bodyPr wrap="square" lIns="0" tIns="0" rIns="0" bIns="0" rtlCol="0"/>
          <a:lstStyle/>
          <a:p>
            <a:endParaRPr sz="1539" dirty="0"/>
          </a:p>
        </p:txBody>
      </p:sp>
      <p:sp>
        <p:nvSpPr>
          <p:cNvPr id="29" name="object 29"/>
          <p:cNvSpPr/>
          <p:nvPr/>
        </p:nvSpPr>
        <p:spPr>
          <a:xfrm>
            <a:off x="3902151" y="4178114"/>
            <a:ext cx="301904" cy="363805"/>
          </a:xfrm>
          <a:custGeom>
            <a:avLst/>
            <a:gdLst/>
            <a:ahLst/>
            <a:cxnLst/>
            <a:rect l="l" t="t" r="r" b="b"/>
            <a:pathLst>
              <a:path w="353060" h="425450">
                <a:moveTo>
                  <a:pt x="236403" y="0"/>
                </a:moveTo>
                <a:lnTo>
                  <a:pt x="219043" y="6667"/>
                </a:lnTo>
                <a:lnTo>
                  <a:pt x="201541" y="13336"/>
                </a:lnTo>
                <a:lnTo>
                  <a:pt x="184325" y="20579"/>
                </a:lnTo>
                <a:lnTo>
                  <a:pt x="130730" y="56562"/>
                </a:lnTo>
                <a:lnTo>
                  <a:pt x="97349" y="88590"/>
                </a:lnTo>
                <a:lnTo>
                  <a:pt x="67966" y="124335"/>
                </a:lnTo>
                <a:lnTo>
                  <a:pt x="42867" y="163080"/>
                </a:lnTo>
                <a:lnTo>
                  <a:pt x="21339" y="208348"/>
                </a:lnTo>
                <a:lnTo>
                  <a:pt x="5525" y="257757"/>
                </a:lnTo>
                <a:lnTo>
                  <a:pt x="0" y="308593"/>
                </a:lnTo>
                <a:lnTo>
                  <a:pt x="9339" y="358140"/>
                </a:lnTo>
                <a:lnTo>
                  <a:pt x="24506" y="384907"/>
                </a:lnTo>
                <a:lnTo>
                  <a:pt x="46101" y="405390"/>
                </a:lnTo>
                <a:lnTo>
                  <a:pt x="72556" y="419015"/>
                </a:lnTo>
                <a:lnTo>
                  <a:pt x="102303" y="425208"/>
                </a:lnTo>
                <a:lnTo>
                  <a:pt x="149493" y="419869"/>
                </a:lnTo>
                <a:lnTo>
                  <a:pt x="194115" y="401961"/>
                </a:lnTo>
                <a:lnTo>
                  <a:pt x="234741" y="375481"/>
                </a:lnTo>
                <a:lnTo>
                  <a:pt x="269943" y="344424"/>
                </a:lnTo>
                <a:lnTo>
                  <a:pt x="300594" y="308141"/>
                </a:lnTo>
                <a:lnTo>
                  <a:pt x="325685" y="266302"/>
                </a:lnTo>
                <a:lnTo>
                  <a:pt x="343681" y="220659"/>
                </a:lnTo>
                <a:lnTo>
                  <a:pt x="353044" y="172967"/>
                </a:lnTo>
                <a:lnTo>
                  <a:pt x="352239" y="124980"/>
                </a:lnTo>
                <a:lnTo>
                  <a:pt x="339113" y="82801"/>
                </a:lnTo>
                <a:lnTo>
                  <a:pt x="314706" y="50485"/>
                </a:lnTo>
                <a:lnTo>
                  <a:pt x="280872" y="28747"/>
                </a:lnTo>
                <a:lnTo>
                  <a:pt x="239463" y="18300"/>
                </a:lnTo>
                <a:lnTo>
                  <a:pt x="224199" y="18200"/>
                </a:lnTo>
                <a:lnTo>
                  <a:pt x="209934" y="19819"/>
                </a:lnTo>
                <a:lnTo>
                  <a:pt x="195953" y="22585"/>
                </a:lnTo>
                <a:lnTo>
                  <a:pt x="181539" y="25920"/>
                </a:lnTo>
              </a:path>
            </a:pathLst>
          </a:custGeom>
          <a:ln w="19050">
            <a:solidFill>
              <a:srgbClr val="FF0000"/>
            </a:solidFill>
          </a:ln>
        </p:spPr>
        <p:txBody>
          <a:bodyPr wrap="square" lIns="0" tIns="0" rIns="0" bIns="0" rtlCol="0"/>
          <a:lstStyle/>
          <a:p>
            <a:endParaRPr sz="1539" dirty="0"/>
          </a:p>
        </p:txBody>
      </p:sp>
      <p:sp>
        <p:nvSpPr>
          <p:cNvPr id="30" name="object 30"/>
          <p:cNvSpPr/>
          <p:nvPr/>
        </p:nvSpPr>
        <p:spPr>
          <a:xfrm>
            <a:off x="4475710" y="4305835"/>
            <a:ext cx="260637" cy="101540"/>
          </a:xfrm>
          <a:custGeom>
            <a:avLst/>
            <a:gdLst/>
            <a:ahLst/>
            <a:cxnLst/>
            <a:rect l="l" t="t" r="r" b="b"/>
            <a:pathLst>
              <a:path w="304800" h="118745">
                <a:moveTo>
                  <a:pt x="27444" y="48755"/>
                </a:moveTo>
                <a:lnTo>
                  <a:pt x="20586" y="50162"/>
                </a:lnTo>
                <a:lnTo>
                  <a:pt x="13727" y="51998"/>
                </a:lnTo>
                <a:lnTo>
                  <a:pt x="6865" y="54118"/>
                </a:lnTo>
                <a:lnTo>
                  <a:pt x="0" y="56375"/>
                </a:lnTo>
                <a:lnTo>
                  <a:pt x="18557" y="51424"/>
                </a:lnTo>
                <a:lnTo>
                  <a:pt x="37538" y="47617"/>
                </a:lnTo>
                <a:lnTo>
                  <a:pt x="56799" y="44379"/>
                </a:lnTo>
                <a:lnTo>
                  <a:pt x="76200" y="41135"/>
                </a:lnTo>
                <a:lnTo>
                  <a:pt x="113686" y="35396"/>
                </a:lnTo>
                <a:lnTo>
                  <a:pt x="150882" y="29516"/>
                </a:lnTo>
                <a:lnTo>
                  <a:pt x="188078" y="23352"/>
                </a:lnTo>
                <a:lnTo>
                  <a:pt x="225564" y="16764"/>
                </a:lnTo>
                <a:lnTo>
                  <a:pt x="245228" y="12208"/>
                </a:lnTo>
                <a:lnTo>
                  <a:pt x="265182" y="7800"/>
                </a:lnTo>
                <a:lnTo>
                  <a:pt x="285136" y="3683"/>
                </a:lnTo>
                <a:lnTo>
                  <a:pt x="304800" y="0"/>
                </a:lnTo>
              </a:path>
              <a:path w="304800" h="118745">
                <a:moveTo>
                  <a:pt x="30480" y="108204"/>
                </a:moveTo>
                <a:lnTo>
                  <a:pt x="36843" y="117080"/>
                </a:lnTo>
                <a:lnTo>
                  <a:pt x="49345" y="118676"/>
                </a:lnTo>
                <a:lnTo>
                  <a:pt x="64991" y="116560"/>
                </a:lnTo>
                <a:lnTo>
                  <a:pt x="80784" y="114300"/>
                </a:lnTo>
                <a:lnTo>
                  <a:pt x="113931" y="111746"/>
                </a:lnTo>
                <a:lnTo>
                  <a:pt x="180220" y="105506"/>
                </a:lnTo>
                <a:lnTo>
                  <a:pt x="234816" y="99767"/>
                </a:lnTo>
                <a:lnTo>
                  <a:pt x="276587" y="93958"/>
                </a:lnTo>
                <a:lnTo>
                  <a:pt x="297180" y="89916"/>
                </a:lnTo>
              </a:path>
            </a:pathLst>
          </a:custGeom>
          <a:ln w="19050">
            <a:solidFill>
              <a:srgbClr val="FF0000"/>
            </a:solidFill>
          </a:ln>
        </p:spPr>
        <p:txBody>
          <a:bodyPr wrap="square" lIns="0" tIns="0" rIns="0" bIns="0" rtlCol="0"/>
          <a:lstStyle/>
          <a:p>
            <a:endParaRPr sz="1539" dirty="0"/>
          </a:p>
        </p:txBody>
      </p:sp>
      <p:grpSp>
        <p:nvGrpSpPr>
          <p:cNvPr id="31" name="object 31"/>
          <p:cNvGrpSpPr/>
          <p:nvPr/>
        </p:nvGrpSpPr>
        <p:grpSpPr>
          <a:xfrm>
            <a:off x="4840285" y="3961459"/>
            <a:ext cx="542450" cy="558197"/>
            <a:chOff x="3878211" y="4400930"/>
            <a:chExt cx="634365" cy="652780"/>
          </a:xfrm>
        </p:grpSpPr>
        <p:sp>
          <p:nvSpPr>
            <p:cNvPr id="32" name="object 32"/>
            <p:cNvSpPr/>
            <p:nvPr/>
          </p:nvSpPr>
          <p:spPr>
            <a:xfrm>
              <a:off x="4024896" y="4629924"/>
              <a:ext cx="478155" cy="318135"/>
            </a:xfrm>
            <a:custGeom>
              <a:avLst/>
              <a:gdLst/>
              <a:ahLst/>
              <a:cxnLst/>
              <a:rect l="l" t="t" r="r" b="b"/>
              <a:pathLst>
                <a:path w="478154" h="318135">
                  <a:moveTo>
                    <a:pt x="467868" y="0"/>
                  </a:moveTo>
                  <a:lnTo>
                    <a:pt x="478147" y="2018"/>
                  </a:lnTo>
                  <a:lnTo>
                    <a:pt x="468999" y="3614"/>
                  </a:lnTo>
                  <a:lnTo>
                    <a:pt x="452425" y="4927"/>
                  </a:lnTo>
                  <a:lnTo>
                    <a:pt x="440423" y="6096"/>
                  </a:lnTo>
                  <a:lnTo>
                    <a:pt x="415522" y="11787"/>
                  </a:lnTo>
                  <a:lnTo>
                    <a:pt x="390902" y="17335"/>
                  </a:lnTo>
                  <a:lnTo>
                    <a:pt x="366278" y="22598"/>
                  </a:lnTo>
                  <a:lnTo>
                    <a:pt x="341363" y="27432"/>
                  </a:lnTo>
                  <a:lnTo>
                    <a:pt x="304794" y="35407"/>
                  </a:lnTo>
                  <a:lnTo>
                    <a:pt x="268220" y="43238"/>
                  </a:lnTo>
                  <a:lnTo>
                    <a:pt x="231642" y="50786"/>
                  </a:lnTo>
                  <a:lnTo>
                    <a:pt x="195059" y="57912"/>
                  </a:lnTo>
                  <a:lnTo>
                    <a:pt x="152559" y="64888"/>
                  </a:lnTo>
                  <a:lnTo>
                    <a:pt x="109912" y="72578"/>
                  </a:lnTo>
                  <a:lnTo>
                    <a:pt x="67550" y="81695"/>
                  </a:lnTo>
                  <a:lnTo>
                    <a:pt x="25908" y="92951"/>
                  </a:lnTo>
                  <a:lnTo>
                    <a:pt x="0" y="106680"/>
                  </a:lnTo>
                  <a:lnTo>
                    <a:pt x="22306" y="120441"/>
                  </a:lnTo>
                  <a:lnTo>
                    <a:pt x="45904" y="128773"/>
                  </a:lnTo>
                  <a:lnTo>
                    <a:pt x="70930" y="133678"/>
                  </a:lnTo>
                  <a:lnTo>
                    <a:pt x="97523" y="137160"/>
                  </a:lnTo>
                  <a:lnTo>
                    <a:pt x="135225" y="143607"/>
                  </a:lnTo>
                  <a:lnTo>
                    <a:pt x="210049" y="157089"/>
                  </a:lnTo>
                  <a:lnTo>
                    <a:pt x="263408" y="170828"/>
                  </a:lnTo>
                  <a:lnTo>
                    <a:pt x="303263" y="193535"/>
                  </a:lnTo>
                  <a:lnTo>
                    <a:pt x="291263" y="208682"/>
                  </a:lnTo>
                  <a:lnTo>
                    <a:pt x="248399" y="243840"/>
                  </a:lnTo>
                  <a:lnTo>
                    <a:pt x="205924" y="265747"/>
                  </a:lnTo>
                  <a:lnTo>
                    <a:pt x="184759" y="279201"/>
                  </a:lnTo>
                  <a:lnTo>
                    <a:pt x="169164" y="295656"/>
                  </a:lnTo>
                  <a:lnTo>
                    <a:pt x="169164" y="298691"/>
                  </a:lnTo>
                  <a:lnTo>
                    <a:pt x="169164" y="303276"/>
                  </a:lnTo>
                  <a:lnTo>
                    <a:pt x="169164" y="306311"/>
                  </a:lnTo>
                  <a:lnTo>
                    <a:pt x="190926" y="313986"/>
                  </a:lnTo>
                  <a:lnTo>
                    <a:pt x="212974" y="317371"/>
                  </a:lnTo>
                  <a:lnTo>
                    <a:pt x="235595" y="317896"/>
                  </a:lnTo>
                  <a:lnTo>
                    <a:pt x="259080" y="316992"/>
                  </a:lnTo>
                  <a:lnTo>
                    <a:pt x="295630" y="316182"/>
                  </a:lnTo>
                  <a:lnTo>
                    <a:pt x="332036" y="313942"/>
                  </a:lnTo>
                  <a:lnTo>
                    <a:pt x="368159" y="310557"/>
                  </a:lnTo>
                  <a:lnTo>
                    <a:pt x="403860" y="306311"/>
                  </a:lnTo>
                  <a:lnTo>
                    <a:pt x="416432" y="305175"/>
                  </a:lnTo>
                  <a:lnTo>
                    <a:pt x="429004" y="304036"/>
                  </a:lnTo>
                  <a:lnTo>
                    <a:pt x="441573" y="302894"/>
                  </a:lnTo>
                  <a:lnTo>
                    <a:pt x="454139" y="301752"/>
                  </a:lnTo>
                </a:path>
              </a:pathLst>
            </a:custGeom>
            <a:ln w="19050">
              <a:solidFill>
                <a:srgbClr val="FF0000"/>
              </a:solidFill>
            </a:ln>
          </p:spPr>
          <p:txBody>
            <a:bodyPr wrap="square" lIns="0" tIns="0" rIns="0" bIns="0" rtlCol="0"/>
            <a:lstStyle/>
            <a:p>
              <a:endParaRPr sz="1539" dirty="0"/>
            </a:p>
          </p:txBody>
        </p:sp>
        <p:sp>
          <p:nvSpPr>
            <p:cNvPr id="33" name="object 33"/>
            <p:cNvSpPr/>
            <p:nvPr/>
          </p:nvSpPr>
          <p:spPr>
            <a:xfrm>
              <a:off x="4101118" y="4400930"/>
              <a:ext cx="216760" cy="215658"/>
            </a:xfrm>
            <a:prstGeom prst="rect">
              <a:avLst/>
            </a:prstGeom>
            <a:blipFill>
              <a:blip r:embed="rId13" cstate="print"/>
              <a:stretch>
                <a:fillRect/>
              </a:stretch>
            </a:blipFill>
          </p:spPr>
          <p:txBody>
            <a:bodyPr wrap="square" lIns="0" tIns="0" rIns="0" bIns="0" rtlCol="0"/>
            <a:lstStyle/>
            <a:p>
              <a:endParaRPr sz="1539" dirty="0"/>
            </a:p>
          </p:txBody>
        </p:sp>
        <p:sp>
          <p:nvSpPr>
            <p:cNvPr id="34" name="object 34"/>
            <p:cNvSpPr/>
            <p:nvPr/>
          </p:nvSpPr>
          <p:spPr>
            <a:xfrm>
              <a:off x="3878211" y="4844992"/>
              <a:ext cx="159258" cy="208717"/>
            </a:xfrm>
            <a:prstGeom prst="rect">
              <a:avLst/>
            </a:prstGeom>
            <a:blipFill>
              <a:blip r:embed="rId14" cstate="print"/>
              <a:stretch>
                <a:fillRect/>
              </a:stretch>
            </a:blipFill>
          </p:spPr>
          <p:txBody>
            <a:bodyPr wrap="square" lIns="0" tIns="0" rIns="0" bIns="0" rtlCol="0"/>
            <a:lstStyle/>
            <a:p>
              <a:endParaRPr sz="1539" dirty="0"/>
            </a:p>
          </p:txBody>
        </p:sp>
      </p:grpSp>
      <p:sp>
        <p:nvSpPr>
          <p:cNvPr id="35" name="object 35"/>
          <p:cNvSpPr/>
          <p:nvPr/>
        </p:nvSpPr>
        <p:spPr>
          <a:xfrm>
            <a:off x="4964089" y="4577876"/>
            <a:ext cx="128689" cy="147911"/>
          </a:xfrm>
          <a:prstGeom prst="rect">
            <a:avLst/>
          </a:prstGeom>
          <a:blipFill>
            <a:blip r:embed="rId15" cstate="print"/>
            <a:stretch>
              <a:fillRect/>
            </a:stretch>
          </a:blipFill>
        </p:spPr>
        <p:txBody>
          <a:bodyPr wrap="square" lIns="0" tIns="0" rIns="0" bIns="0" rtlCol="0"/>
          <a:lstStyle/>
          <a:p>
            <a:endParaRPr sz="1539" dirty="0"/>
          </a:p>
        </p:txBody>
      </p:sp>
      <p:sp>
        <p:nvSpPr>
          <p:cNvPr id="36" name="object 36"/>
          <p:cNvSpPr/>
          <p:nvPr/>
        </p:nvSpPr>
        <p:spPr>
          <a:xfrm>
            <a:off x="5141458" y="4588291"/>
            <a:ext cx="149067" cy="97097"/>
          </a:xfrm>
          <a:prstGeom prst="rect">
            <a:avLst/>
          </a:prstGeom>
          <a:blipFill>
            <a:blip r:embed="rId16" cstate="print"/>
            <a:stretch>
              <a:fillRect/>
            </a:stretch>
          </a:blipFill>
        </p:spPr>
        <p:txBody>
          <a:bodyPr wrap="square" lIns="0" tIns="0" rIns="0" bIns="0" rtlCol="0"/>
          <a:lstStyle/>
          <a:p>
            <a:endParaRPr sz="1539" dirty="0"/>
          </a:p>
        </p:txBody>
      </p:sp>
      <p:sp>
        <p:nvSpPr>
          <p:cNvPr id="37" name="object 37"/>
          <p:cNvSpPr/>
          <p:nvPr/>
        </p:nvSpPr>
        <p:spPr>
          <a:xfrm>
            <a:off x="5337125" y="4589919"/>
            <a:ext cx="17919" cy="95567"/>
          </a:xfrm>
          <a:custGeom>
            <a:avLst/>
            <a:gdLst/>
            <a:ahLst/>
            <a:cxnLst/>
            <a:rect l="l" t="t" r="r" b="b"/>
            <a:pathLst>
              <a:path w="20954" h="111760">
                <a:moveTo>
                  <a:pt x="18288" y="0"/>
                </a:moveTo>
                <a:lnTo>
                  <a:pt x="20357" y="14412"/>
                </a:lnTo>
                <a:lnTo>
                  <a:pt x="19996" y="28390"/>
                </a:lnTo>
                <a:lnTo>
                  <a:pt x="17634" y="42655"/>
                </a:lnTo>
                <a:lnTo>
                  <a:pt x="13703" y="57924"/>
                </a:lnTo>
                <a:lnTo>
                  <a:pt x="10067" y="71397"/>
                </a:lnTo>
                <a:lnTo>
                  <a:pt x="6284" y="84589"/>
                </a:lnTo>
                <a:lnTo>
                  <a:pt x="2785" y="97785"/>
                </a:lnTo>
                <a:lnTo>
                  <a:pt x="0" y="111264"/>
                </a:lnTo>
              </a:path>
            </a:pathLst>
          </a:custGeom>
          <a:ln w="19050">
            <a:solidFill>
              <a:srgbClr val="FF0000"/>
            </a:solidFill>
          </a:ln>
        </p:spPr>
        <p:txBody>
          <a:bodyPr wrap="square" lIns="0" tIns="0" rIns="0" bIns="0" rtlCol="0"/>
          <a:lstStyle/>
          <a:p>
            <a:endParaRPr sz="1539" dirty="0"/>
          </a:p>
        </p:txBody>
      </p:sp>
      <p:grpSp>
        <p:nvGrpSpPr>
          <p:cNvPr id="38" name="object 38"/>
          <p:cNvGrpSpPr/>
          <p:nvPr/>
        </p:nvGrpSpPr>
        <p:grpSpPr>
          <a:xfrm>
            <a:off x="5516626" y="4195223"/>
            <a:ext cx="350230" cy="371950"/>
            <a:chOff x="4669154" y="4674305"/>
            <a:chExt cx="409575" cy="434975"/>
          </a:xfrm>
        </p:grpSpPr>
        <p:sp>
          <p:nvSpPr>
            <p:cNvPr id="39" name="object 39"/>
            <p:cNvSpPr/>
            <p:nvPr/>
          </p:nvSpPr>
          <p:spPr>
            <a:xfrm>
              <a:off x="4678679" y="4683830"/>
              <a:ext cx="186055" cy="248285"/>
            </a:xfrm>
            <a:custGeom>
              <a:avLst/>
              <a:gdLst/>
              <a:ahLst/>
              <a:cxnLst/>
              <a:rect l="l" t="t" r="r" b="b"/>
              <a:pathLst>
                <a:path w="186054" h="248285">
                  <a:moveTo>
                    <a:pt x="0" y="113734"/>
                  </a:moveTo>
                  <a:lnTo>
                    <a:pt x="28956" y="153345"/>
                  </a:lnTo>
                  <a:lnTo>
                    <a:pt x="33672" y="200501"/>
                  </a:lnTo>
                  <a:lnTo>
                    <a:pt x="21347" y="236985"/>
                  </a:lnTo>
                  <a:lnTo>
                    <a:pt x="3060" y="247846"/>
                  </a:lnTo>
                  <a:lnTo>
                    <a:pt x="1269" y="232605"/>
                  </a:lnTo>
                  <a:lnTo>
                    <a:pt x="12204" y="191445"/>
                  </a:lnTo>
                  <a:lnTo>
                    <a:pt x="33985" y="150626"/>
                  </a:lnTo>
                  <a:lnTo>
                    <a:pt x="60305" y="111051"/>
                  </a:lnTo>
                  <a:lnTo>
                    <a:pt x="90212" y="73597"/>
                  </a:lnTo>
                  <a:lnTo>
                    <a:pt x="122755" y="39142"/>
                  </a:lnTo>
                  <a:lnTo>
                    <a:pt x="156984" y="8565"/>
                  </a:lnTo>
                  <a:lnTo>
                    <a:pt x="176915" y="0"/>
                  </a:lnTo>
                  <a:lnTo>
                    <a:pt x="185940" y="945"/>
                  </a:lnTo>
                </a:path>
              </a:pathLst>
            </a:custGeom>
            <a:ln w="19050">
              <a:solidFill>
                <a:srgbClr val="FF0000"/>
              </a:solidFill>
            </a:ln>
          </p:spPr>
          <p:txBody>
            <a:bodyPr wrap="square" lIns="0" tIns="0" rIns="0" bIns="0" rtlCol="0"/>
            <a:lstStyle/>
            <a:p>
              <a:endParaRPr sz="1539" dirty="0"/>
            </a:p>
          </p:txBody>
        </p:sp>
        <p:sp>
          <p:nvSpPr>
            <p:cNvPr id="40" name="object 40"/>
            <p:cNvSpPr/>
            <p:nvPr/>
          </p:nvSpPr>
          <p:spPr>
            <a:xfrm>
              <a:off x="4832235" y="4910721"/>
              <a:ext cx="122669" cy="89903"/>
            </a:xfrm>
            <a:prstGeom prst="rect">
              <a:avLst/>
            </a:prstGeom>
            <a:blipFill>
              <a:blip r:embed="rId17" cstate="print"/>
              <a:stretch>
                <a:fillRect/>
              </a:stretch>
            </a:blipFill>
          </p:spPr>
          <p:txBody>
            <a:bodyPr wrap="square" lIns="0" tIns="0" rIns="0" bIns="0" rtlCol="0"/>
            <a:lstStyle/>
            <a:p>
              <a:endParaRPr sz="1539" dirty="0"/>
            </a:p>
          </p:txBody>
        </p:sp>
        <p:sp>
          <p:nvSpPr>
            <p:cNvPr id="41" name="object 41"/>
            <p:cNvSpPr/>
            <p:nvPr/>
          </p:nvSpPr>
          <p:spPr>
            <a:xfrm>
              <a:off x="4996814" y="4917579"/>
              <a:ext cx="75141" cy="191262"/>
            </a:xfrm>
            <a:prstGeom prst="rect">
              <a:avLst/>
            </a:prstGeom>
            <a:blipFill>
              <a:blip r:embed="rId18" cstate="print"/>
              <a:stretch>
                <a:fillRect/>
              </a:stretch>
            </a:blipFill>
          </p:spPr>
          <p:txBody>
            <a:bodyPr wrap="square" lIns="0" tIns="0" rIns="0" bIns="0" rtlCol="0"/>
            <a:lstStyle/>
            <a:p>
              <a:endParaRPr sz="1539" dirty="0"/>
            </a:p>
          </p:txBody>
        </p:sp>
        <p:sp>
          <p:nvSpPr>
            <p:cNvPr id="42" name="object 42"/>
            <p:cNvSpPr/>
            <p:nvPr/>
          </p:nvSpPr>
          <p:spPr>
            <a:xfrm>
              <a:off x="5052059" y="4847856"/>
              <a:ext cx="17145" cy="30480"/>
            </a:xfrm>
            <a:custGeom>
              <a:avLst/>
              <a:gdLst/>
              <a:ahLst/>
              <a:cxnLst/>
              <a:rect l="l" t="t" r="r" b="b"/>
              <a:pathLst>
                <a:path w="17145" h="30479">
                  <a:moveTo>
                    <a:pt x="0" y="30480"/>
                  </a:moveTo>
                  <a:lnTo>
                    <a:pt x="2841" y="20352"/>
                  </a:lnTo>
                  <a:lnTo>
                    <a:pt x="5535" y="13515"/>
                  </a:lnTo>
                  <a:lnTo>
                    <a:pt x="9656" y="7541"/>
                  </a:lnTo>
                  <a:lnTo>
                    <a:pt x="16776" y="0"/>
                  </a:lnTo>
                </a:path>
              </a:pathLst>
            </a:custGeom>
            <a:ln w="19050">
              <a:solidFill>
                <a:srgbClr val="FF0000"/>
              </a:solidFill>
            </a:ln>
          </p:spPr>
          <p:txBody>
            <a:bodyPr wrap="square" lIns="0" tIns="0" rIns="0" bIns="0" rtlCol="0"/>
            <a:lstStyle/>
            <a:p>
              <a:endParaRPr sz="1539" dirty="0"/>
            </a:p>
          </p:txBody>
        </p:sp>
      </p:grpSp>
      <p:grpSp>
        <p:nvGrpSpPr>
          <p:cNvPr id="43" name="object 43"/>
          <p:cNvGrpSpPr/>
          <p:nvPr/>
        </p:nvGrpSpPr>
        <p:grpSpPr>
          <a:xfrm>
            <a:off x="6035560" y="4067573"/>
            <a:ext cx="396927" cy="418105"/>
            <a:chOff x="5276018" y="4525025"/>
            <a:chExt cx="464184" cy="488950"/>
          </a:xfrm>
        </p:grpSpPr>
        <p:sp>
          <p:nvSpPr>
            <p:cNvPr id="44" name="object 44"/>
            <p:cNvSpPr/>
            <p:nvPr/>
          </p:nvSpPr>
          <p:spPr>
            <a:xfrm>
              <a:off x="5285543" y="4534550"/>
              <a:ext cx="155575" cy="469900"/>
            </a:xfrm>
            <a:custGeom>
              <a:avLst/>
              <a:gdLst/>
              <a:ahLst/>
              <a:cxnLst/>
              <a:rect l="l" t="t" r="r" b="b"/>
              <a:pathLst>
                <a:path w="155575" h="469900">
                  <a:moveTo>
                    <a:pt x="155136" y="6969"/>
                  </a:moveTo>
                  <a:lnTo>
                    <a:pt x="146494" y="0"/>
                  </a:lnTo>
                  <a:lnTo>
                    <a:pt x="135138" y="3742"/>
                  </a:lnTo>
                  <a:lnTo>
                    <a:pt x="122352" y="14054"/>
                  </a:lnTo>
                  <a:lnTo>
                    <a:pt x="79513" y="65079"/>
                  </a:lnTo>
                  <a:lnTo>
                    <a:pt x="55320" y="107942"/>
                  </a:lnTo>
                  <a:lnTo>
                    <a:pt x="35700" y="153665"/>
                  </a:lnTo>
                  <a:lnTo>
                    <a:pt x="19513" y="200530"/>
                  </a:lnTo>
                  <a:lnTo>
                    <a:pt x="9390" y="239916"/>
                  </a:lnTo>
                  <a:lnTo>
                    <a:pt x="2552" y="280159"/>
                  </a:lnTo>
                  <a:lnTo>
                    <a:pt x="0" y="320974"/>
                  </a:lnTo>
                  <a:lnTo>
                    <a:pt x="2736" y="362074"/>
                  </a:lnTo>
                  <a:lnTo>
                    <a:pt x="18368" y="422081"/>
                  </a:lnTo>
                  <a:lnTo>
                    <a:pt x="59137" y="467230"/>
                  </a:lnTo>
                  <a:lnTo>
                    <a:pt x="76086" y="469697"/>
                  </a:lnTo>
                  <a:lnTo>
                    <a:pt x="82491" y="469580"/>
                  </a:lnTo>
                  <a:lnTo>
                    <a:pt x="89617" y="468754"/>
                  </a:lnTo>
                </a:path>
              </a:pathLst>
            </a:custGeom>
            <a:ln w="19050">
              <a:solidFill>
                <a:srgbClr val="FF0000"/>
              </a:solidFill>
            </a:ln>
          </p:spPr>
          <p:txBody>
            <a:bodyPr wrap="square" lIns="0" tIns="0" rIns="0" bIns="0" rtlCol="0"/>
            <a:lstStyle/>
            <a:p>
              <a:endParaRPr sz="1539" dirty="0"/>
            </a:p>
          </p:txBody>
        </p:sp>
        <p:sp>
          <p:nvSpPr>
            <p:cNvPr id="45" name="object 45"/>
            <p:cNvSpPr/>
            <p:nvPr/>
          </p:nvSpPr>
          <p:spPr>
            <a:xfrm>
              <a:off x="5365635" y="4714875"/>
              <a:ext cx="374129" cy="223266"/>
            </a:xfrm>
            <a:prstGeom prst="rect">
              <a:avLst/>
            </a:prstGeom>
            <a:blipFill>
              <a:blip r:embed="rId19" cstate="print"/>
              <a:stretch>
                <a:fillRect/>
              </a:stretch>
            </a:blipFill>
          </p:spPr>
          <p:txBody>
            <a:bodyPr wrap="square" lIns="0" tIns="0" rIns="0" bIns="0" rtlCol="0"/>
            <a:lstStyle/>
            <a:p>
              <a:endParaRPr sz="1539" dirty="0"/>
            </a:p>
          </p:txBody>
        </p:sp>
      </p:grpSp>
      <p:sp>
        <p:nvSpPr>
          <p:cNvPr id="46" name="object 46"/>
          <p:cNvSpPr/>
          <p:nvPr/>
        </p:nvSpPr>
        <p:spPr>
          <a:xfrm>
            <a:off x="6509988" y="4318868"/>
            <a:ext cx="100454" cy="17919"/>
          </a:xfrm>
          <a:custGeom>
            <a:avLst/>
            <a:gdLst/>
            <a:ahLst/>
            <a:cxnLst/>
            <a:rect l="l" t="t" r="r" b="b"/>
            <a:pathLst>
              <a:path w="117475" h="20954">
                <a:moveTo>
                  <a:pt x="0" y="19799"/>
                </a:moveTo>
                <a:lnTo>
                  <a:pt x="12072" y="20828"/>
                </a:lnTo>
                <a:lnTo>
                  <a:pt x="23431" y="19996"/>
                </a:lnTo>
                <a:lnTo>
                  <a:pt x="34504" y="18306"/>
                </a:lnTo>
                <a:lnTo>
                  <a:pt x="45720" y="16764"/>
                </a:lnTo>
                <a:lnTo>
                  <a:pt x="90932" y="7971"/>
                </a:lnTo>
                <a:lnTo>
                  <a:pt x="112763" y="1524"/>
                </a:lnTo>
                <a:lnTo>
                  <a:pt x="117348" y="0"/>
                </a:lnTo>
              </a:path>
            </a:pathLst>
          </a:custGeom>
          <a:ln w="19050">
            <a:solidFill>
              <a:srgbClr val="FF0000"/>
            </a:solidFill>
          </a:ln>
        </p:spPr>
        <p:txBody>
          <a:bodyPr wrap="square" lIns="0" tIns="0" rIns="0" bIns="0" rtlCol="0"/>
          <a:lstStyle/>
          <a:p>
            <a:endParaRPr sz="1539" dirty="0"/>
          </a:p>
        </p:txBody>
      </p:sp>
      <p:sp>
        <p:nvSpPr>
          <p:cNvPr id="47" name="object 47"/>
          <p:cNvSpPr/>
          <p:nvPr/>
        </p:nvSpPr>
        <p:spPr>
          <a:xfrm>
            <a:off x="6697635" y="4244576"/>
            <a:ext cx="292130" cy="207423"/>
          </a:xfrm>
          <a:custGeom>
            <a:avLst/>
            <a:gdLst/>
            <a:ahLst/>
            <a:cxnLst/>
            <a:rect l="l" t="t" r="r" b="b"/>
            <a:pathLst>
              <a:path w="341629" h="242570">
                <a:moveTo>
                  <a:pt x="10680" y="222516"/>
                </a:moveTo>
                <a:lnTo>
                  <a:pt x="3060" y="231660"/>
                </a:lnTo>
                <a:lnTo>
                  <a:pt x="1536" y="233184"/>
                </a:lnTo>
                <a:lnTo>
                  <a:pt x="0" y="240804"/>
                </a:lnTo>
                <a:lnTo>
                  <a:pt x="12842" y="226438"/>
                </a:lnTo>
                <a:lnTo>
                  <a:pt x="26108" y="212791"/>
                </a:lnTo>
                <a:lnTo>
                  <a:pt x="39654" y="199435"/>
                </a:lnTo>
                <a:lnTo>
                  <a:pt x="53340" y="185940"/>
                </a:lnTo>
                <a:lnTo>
                  <a:pt x="90117" y="147834"/>
                </a:lnTo>
                <a:lnTo>
                  <a:pt x="123456" y="105156"/>
                </a:lnTo>
                <a:lnTo>
                  <a:pt x="144792" y="69537"/>
                </a:lnTo>
                <a:lnTo>
                  <a:pt x="156984" y="30480"/>
                </a:lnTo>
                <a:lnTo>
                  <a:pt x="156984" y="18300"/>
                </a:lnTo>
                <a:lnTo>
                  <a:pt x="156984" y="15240"/>
                </a:lnTo>
                <a:lnTo>
                  <a:pt x="126504" y="42684"/>
                </a:lnTo>
                <a:lnTo>
                  <a:pt x="129003" y="64996"/>
                </a:lnTo>
                <a:lnTo>
                  <a:pt x="138501" y="84021"/>
                </a:lnTo>
                <a:lnTo>
                  <a:pt x="154574" y="96471"/>
                </a:lnTo>
                <a:lnTo>
                  <a:pt x="176796" y="99060"/>
                </a:lnTo>
                <a:lnTo>
                  <a:pt x="203490" y="87421"/>
                </a:lnTo>
                <a:lnTo>
                  <a:pt x="224612" y="65347"/>
                </a:lnTo>
                <a:lnTo>
                  <a:pt x="240876" y="38416"/>
                </a:lnTo>
                <a:lnTo>
                  <a:pt x="252996" y="12204"/>
                </a:lnTo>
                <a:lnTo>
                  <a:pt x="254520" y="7620"/>
                </a:lnTo>
                <a:lnTo>
                  <a:pt x="254520" y="4584"/>
                </a:lnTo>
                <a:lnTo>
                  <a:pt x="256044" y="0"/>
                </a:lnTo>
                <a:lnTo>
                  <a:pt x="263850" y="67062"/>
                </a:lnTo>
                <a:lnTo>
                  <a:pt x="309384" y="115836"/>
                </a:lnTo>
                <a:lnTo>
                  <a:pt x="333382" y="123764"/>
                </a:lnTo>
                <a:lnTo>
                  <a:pt x="341376" y="124980"/>
                </a:lnTo>
              </a:path>
              <a:path w="341629" h="242570">
                <a:moveTo>
                  <a:pt x="147840" y="228600"/>
                </a:moveTo>
                <a:lnTo>
                  <a:pt x="140220" y="234696"/>
                </a:lnTo>
                <a:lnTo>
                  <a:pt x="138696" y="236220"/>
                </a:lnTo>
                <a:lnTo>
                  <a:pt x="135636" y="242316"/>
                </a:lnTo>
                <a:lnTo>
                  <a:pt x="153686" y="240630"/>
                </a:lnTo>
                <a:lnTo>
                  <a:pt x="207276" y="230136"/>
                </a:lnTo>
                <a:lnTo>
                  <a:pt x="247467" y="220040"/>
                </a:lnTo>
                <a:lnTo>
                  <a:pt x="267068" y="214491"/>
                </a:lnTo>
                <a:lnTo>
                  <a:pt x="286524" y="208800"/>
                </a:lnTo>
              </a:path>
            </a:pathLst>
          </a:custGeom>
          <a:ln w="19050">
            <a:solidFill>
              <a:srgbClr val="FF0000"/>
            </a:solidFill>
          </a:ln>
        </p:spPr>
        <p:txBody>
          <a:bodyPr wrap="square" lIns="0" tIns="0" rIns="0" bIns="0" rtlCol="0"/>
          <a:lstStyle/>
          <a:p>
            <a:endParaRPr sz="1539" dirty="0"/>
          </a:p>
        </p:txBody>
      </p:sp>
      <p:grpSp>
        <p:nvGrpSpPr>
          <p:cNvPr id="48" name="object 48"/>
          <p:cNvGrpSpPr/>
          <p:nvPr/>
        </p:nvGrpSpPr>
        <p:grpSpPr>
          <a:xfrm>
            <a:off x="7038588" y="3013339"/>
            <a:ext cx="2652520" cy="1611060"/>
            <a:chOff x="6449004" y="3292157"/>
            <a:chExt cx="3101975" cy="1884045"/>
          </a:xfrm>
        </p:grpSpPr>
        <p:sp>
          <p:nvSpPr>
            <p:cNvPr id="49" name="object 49"/>
            <p:cNvSpPr/>
            <p:nvPr/>
          </p:nvSpPr>
          <p:spPr>
            <a:xfrm>
              <a:off x="6449004" y="4879479"/>
              <a:ext cx="101541" cy="150101"/>
            </a:xfrm>
            <a:prstGeom prst="rect">
              <a:avLst/>
            </a:prstGeom>
            <a:blipFill>
              <a:blip r:embed="rId20" cstate="print"/>
              <a:stretch>
                <a:fillRect/>
              </a:stretch>
            </a:blipFill>
          </p:spPr>
          <p:txBody>
            <a:bodyPr wrap="square" lIns="0" tIns="0" rIns="0" bIns="0" rtlCol="0"/>
            <a:lstStyle/>
            <a:p>
              <a:endParaRPr sz="1539" dirty="0"/>
            </a:p>
          </p:txBody>
        </p:sp>
        <p:sp>
          <p:nvSpPr>
            <p:cNvPr id="50" name="object 50"/>
            <p:cNvSpPr/>
            <p:nvPr/>
          </p:nvSpPr>
          <p:spPr>
            <a:xfrm>
              <a:off x="6507148" y="3666756"/>
              <a:ext cx="319405" cy="1300480"/>
            </a:xfrm>
            <a:custGeom>
              <a:avLst/>
              <a:gdLst/>
              <a:ahLst/>
              <a:cxnLst/>
              <a:rect l="l" t="t" r="r" b="b"/>
              <a:pathLst>
                <a:path w="319404" h="1300479">
                  <a:moveTo>
                    <a:pt x="4916" y="1178039"/>
                  </a:moveTo>
                  <a:lnTo>
                    <a:pt x="3556" y="1167490"/>
                  </a:lnTo>
                  <a:lnTo>
                    <a:pt x="2052" y="1156512"/>
                  </a:lnTo>
                  <a:lnTo>
                    <a:pt x="833" y="1145249"/>
                  </a:lnTo>
                  <a:lnTo>
                    <a:pt x="331" y="1133843"/>
                  </a:lnTo>
                  <a:lnTo>
                    <a:pt x="0" y="1122272"/>
                  </a:lnTo>
                  <a:lnTo>
                    <a:pt x="1098" y="1112132"/>
                  </a:lnTo>
                  <a:lnTo>
                    <a:pt x="3337" y="1102564"/>
                  </a:lnTo>
                  <a:lnTo>
                    <a:pt x="6427" y="1092708"/>
                  </a:lnTo>
                </a:path>
                <a:path w="319404" h="1300479">
                  <a:moveTo>
                    <a:pt x="97867" y="955548"/>
                  </a:moveTo>
                  <a:lnTo>
                    <a:pt x="143314" y="982331"/>
                  </a:lnTo>
                  <a:lnTo>
                    <a:pt x="175151" y="1030266"/>
                  </a:lnTo>
                  <a:lnTo>
                    <a:pt x="189510" y="1066417"/>
                  </a:lnTo>
                  <a:lnTo>
                    <a:pt x="198440" y="1104280"/>
                  </a:lnTo>
                  <a:lnTo>
                    <a:pt x="201512" y="1143000"/>
                  </a:lnTo>
                  <a:lnTo>
                    <a:pt x="197843" y="1179097"/>
                  </a:lnTo>
                  <a:lnTo>
                    <a:pt x="169354" y="1245007"/>
                  </a:lnTo>
                  <a:lnTo>
                    <a:pt x="132943" y="1281533"/>
                  </a:lnTo>
                  <a:lnTo>
                    <a:pt x="108040" y="1294387"/>
                  </a:lnTo>
                  <a:lnTo>
                    <a:pt x="93308" y="1299959"/>
                  </a:lnTo>
                </a:path>
                <a:path w="319404" h="1300479">
                  <a:moveTo>
                    <a:pt x="73496" y="237744"/>
                  </a:moveTo>
                  <a:lnTo>
                    <a:pt x="105421" y="205591"/>
                  </a:lnTo>
                  <a:lnTo>
                    <a:pt x="128688" y="168638"/>
                  </a:lnTo>
                  <a:lnTo>
                    <a:pt x="152791" y="119581"/>
                  </a:lnTo>
                  <a:lnTo>
                    <a:pt x="171955" y="73861"/>
                  </a:lnTo>
                  <a:lnTo>
                    <a:pt x="185050" y="31478"/>
                  </a:lnTo>
                  <a:lnTo>
                    <a:pt x="196176" y="75998"/>
                  </a:lnTo>
                  <a:lnTo>
                    <a:pt x="234825" y="84909"/>
                  </a:lnTo>
                  <a:lnTo>
                    <a:pt x="262472" y="57899"/>
                  </a:lnTo>
                  <a:lnTo>
                    <a:pt x="278968" y="22548"/>
                  </a:lnTo>
                  <a:lnTo>
                    <a:pt x="282271" y="10668"/>
                  </a:lnTo>
                  <a:lnTo>
                    <a:pt x="282271" y="7620"/>
                  </a:lnTo>
                  <a:lnTo>
                    <a:pt x="282271" y="4559"/>
                  </a:lnTo>
                  <a:lnTo>
                    <a:pt x="282271" y="0"/>
                  </a:lnTo>
                  <a:lnTo>
                    <a:pt x="281897" y="23929"/>
                  </a:lnTo>
                  <a:lnTo>
                    <a:pt x="284949" y="46286"/>
                  </a:lnTo>
                  <a:lnTo>
                    <a:pt x="299048" y="91440"/>
                  </a:lnTo>
                  <a:lnTo>
                    <a:pt x="313180" y="122293"/>
                  </a:lnTo>
                  <a:lnTo>
                    <a:pt x="318847" y="132588"/>
                  </a:lnTo>
                </a:path>
                <a:path w="319404" h="1300479">
                  <a:moveTo>
                    <a:pt x="238088" y="204203"/>
                  </a:moveTo>
                  <a:lnTo>
                    <a:pt x="230468" y="210299"/>
                  </a:lnTo>
                  <a:lnTo>
                    <a:pt x="227407" y="211823"/>
                  </a:lnTo>
                  <a:lnTo>
                    <a:pt x="224372" y="217919"/>
                  </a:lnTo>
                  <a:lnTo>
                    <a:pt x="267013" y="215358"/>
                  </a:lnTo>
                  <a:lnTo>
                    <a:pt x="310329" y="207786"/>
                  </a:lnTo>
                  <a:lnTo>
                    <a:pt x="318847" y="205740"/>
                  </a:lnTo>
                </a:path>
              </a:pathLst>
            </a:custGeom>
            <a:ln w="19050">
              <a:solidFill>
                <a:srgbClr val="FF0000"/>
              </a:solidFill>
            </a:ln>
          </p:spPr>
          <p:txBody>
            <a:bodyPr wrap="square" lIns="0" tIns="0" rIns="0" bIns="0" rtlCol="0"/>
            <a:lstStyle/>
            <a:p>
              <a:endParaRPr sz="1539" dirty="0"/>
            </a:p>
          </p:txBody>
        </p:sp>
        <p:sp>
          <p:nvSpPr>
            <p:cNvPr id="51" name="object 51"/>
            <p:cNvSpPr/>
            <p:nvPr/>
          </p:nvSpPr>
          <p:spPr>
            <a:xfrm>
              <a:off x="6883539" y="3826395"/>
              <a:ext cx="86106" cy="165354"/>
            </a:xfrm>
            <a:prstGeom prst="rect">
              <a:avLst/>
            </a:prstGeom>
            <a:blipFill>
              <a:blip r:embed="rId21" cstate="print"/>
              <a:stretch>
                <a:fillRect/>
              </a:stretch>
            </a:blipFill>
          </p:spPr>
          <p:txBody>
            <a:bodyPr wrap="square" lIns="0" tIns="0" rIns="0" bIns="0" rtlCol="0"/>
            <a:lstStyle/>
            <a:p>
              <a:endParaRPr sz="1539" dirty="0"/>
            </a:p>
          </p:txBody>
        </p:sp>
        <p:sp>
          <p:nvSpPr>
            <p:cNvPr id="52" name="object 52"/>
            <p:cNvSpPr/>
            <p:nvPr/>
          </p:nvSpPr>
          <p:spPr>
            <a:xfrm>
              <a:off x="6958596" y="3525024"/>
              <a:ext cx="1106805" cy="302260"/>
            </a:xfrm>
            <a:custGeom>
              <a:avLst/>
              <a:gdLst/>
              <a:ahLst/>
              <a:cxnLst/>
              <a:rect l="l" t="t" r="r" b="b"/>
              <a:pathLst>
                <a:path w="1106804" h="302260">
                  <a:moveTo>
                    <a:pt x="3048" y="190500"/>
                  </a:moveTo>
                  <a:lnTo>
                    <a:pt x="1524" y="182880"/>
                  </a:lnTo>
                  <a:lnTo>
                    <a:pt x="0" y="175260"/>
                  </a:lnTo>
                  <a:lnTo>
                    <a:pt x="0" y="166116"/>
                  </a:lnTo>
                  <a:lnTo>
                    <a:pt x="9144" y="166116"/>
                  </a:lnTo>
                  <a:lnTo>
                    <a:pt x="12179" y="166116"/>
                  </a:lnTo>
                  <a:lnTo>
                    <a:pt x="16764" y="169151"/>
                  </a:lnTo>
                </a:path>
                <a:path w="1106804" h="302260">
                  <a:moveTo>
                    <a:pt x="111239" y="213360"/>
                  </a:moveTo>
                  <a:lnTo>
                    <a:pt x="123360" y="216003"/>
                  </a:lnTo>
                  <a:lnTo>
                    <a:pt x="135053" y="217360"/>
                  </a:lnTo>
                  <a:lnTo>
                    <a:pt x="147034" y="217860"/>
                  </a:lnTo>
                  <a:lnTo>
                    <a:pt x="160020" y="217932"/>
                  </a:lnTo>
                  <a:lnTo>
                    <a:pt x="173734" y="217453"/>
                  </a:lnTo>
                  <a:lnTo>
                    <a:pt x="187447" y="216401"/>
                  </a:lnTo>
                  <a:lnTo>
                    <a:pt x="201162" y="215349"/>
                  </a:lnTo>
                  <a:lnTo>
                    <a:pt x="214884" y="214871"/>
                  </a:lnTo>
                  <a:lnTo>
                    <a:pt x="216408" y="214871"/>
                  </a:lnTo>
                  <a:lnTo>
                    <a:pt x="219443" y="214871"/>
                  </a:lnTo>
                  <a:lnTo>
                    <a:pt x="222504" y="214871"/>
                  </a:lnTo>
                </a:path>
                <a:path w="1106804" h="302260">
                  <a:moveTo>
                    <a:pt x="156959" y="278892"/>
                  </a:moveTo>
                  <a:lnTo>
                    <a:pt x="163103" y="289178"/>
                  </a:lnTo>
                  <a:lnTo>
                    <a:pt x="170676" y="293749"/>
                  </a:lnTo>
                  <a:lnTo>
                    <a:pt x="180539" y="294317"/>
                  </a:lnTo>
                  <a:lnTo>
                    <a:pt x="193548" y="292595"/>
                  </a:lnTo>
                  <a:lnTo>
                    <a:pt x="209309" y="290052"/>
                  </a:lnTo>
                  <a:lnTo>
                    <a:pt x="224783" y="287077"/>
                  </a:lnTo>
                  <a:lnTo>
                    <a:pt x="240257" y="283815"/>
                  </a:lnTo>
                  <a:lnTo>
                    <a:pt x="256019" y="280416"/>
                  </a:lnTo>
                </a:path>
                <a:path w="1106804" h="302260">
                  <a:moveTo>
                    <a:pt x="1080503" y="0"/>
                  </a:moveTo>
                  <a:lnTo>
                    <a:pt x="1087130" y="1111"/>
                  </a:lnTo>
                  <a:lnTo>
                    <a:pt x="1093468" y="2084"/>
                  </a:lnTo>
                  <a:lnTo>
                    <a:pt x="1099803" y="2773"/>
                  </a:lnTo>
                  <a:lnTo>
                    <a:pt x="1106424" y="3035"/>
                  </a:lnTo>
                  <a:lnTo>
                    <a:pt x="1088612" y="4495"/>
                  </a:lnTo>
                  <a:lnTo>
                    <a:pt x="1071372" y="6665"/>
                  </a:lnTo>
                  <a:lnTo>
                    <a:pt x="1054131" y="9691"/>
                  </a:lnTo>
                  <a:lnTo>
                    <a:pt x="1036320" y="13716"/>
                  </a:lnTo>
                  <a:lnTo>
                    <a:pt x="983191" y="25167"/>
                  </a:lnTo>
                  <a:lnTo>
                    <a:pt x="929301" y="35728"/>
                  </a:lnTo>
                  <a:lnTo>
                    <a:pt x="875157" y="46289"/>
                  </a:lnTo>
                  <a:lnTo>
                    <a:pt x="821266" y="57738"/>
                  </a:lnTo>
                  <a:lnTo>
                    <a:pt x="768138" y="70964"/>
                  </a:lnTo>
                  <a:lnTo>
                    <a:pt x="716280" y="86855"/>
                  </a:lnTo>
                  <a:lnTo>
                    <a:pt x="737158" y="94218"/>
                  </a:lnTo>
                  <a:lnTo>
                    <a:pt x="758755" y="98863"/>
                  </a:lnTo>
                  <a:lnTo>
                    <a:pt x="781209" y="102078"/>
                  </a:lnTo>
                  <a:lnTo>
                    <a:pt x="804659" y="105156"/>
                  </a:lnTo>
                  <a:lnTo>
                    <a:pt x="839856" y="109442"/>
                  </a:lnTo>
                  <a:lnTo>
                    <a:pt x="875912" y="114298"/>
                  </a:lnTo>
                  <a:lnTo>
                    <a:pt x="911397" y="121438"/>
                  </a:lnTo>
                  <a:lnTo>
                    <a:pt x="944880" y="132575"/>
                  </a:lnTo>
                  <a:lnTo>
                    <a:pt x="957059" y="138671"/>
                  </a:lnTo>
                  <a:lnTo>
                    <a:pt x="960120" y="140195"/>
                  </a:lnTo>
                  <a:lnTo>
                    <a:pt x="926300" y="180612"/>
                  </a:lnTo>
                  <a:lnTo>
                    <a:pt x="875085" y="208330"/>
                  </a:lnTo>
                  <a:lnTo>
                    <a:pt x="836485" y="226879"/>
                  </a:lnTo>
                  <a:lnTo>
                    <a:pt x="799885" y="248571"/>
                  </a:lnTo>
                  <a:lnTo>
                    <a:pt x="771144" y="275831"/>
                  </a:lnTo>
                  <a:lnTo>
                    <a:pt x="769620" y="278892"/>
                  </a:lnTo>
                  <a:lnTo>
                    <a:pt x="768083" y="281940"/>
                  </a:lnTo>
                  <a:lnTo>
                    <a:pt x="768083" y="286512"/>
                  </a:lnTo>
                  <a:lnTo>
                    <a:pt x="784396" y="294031"/>
                  </a:lnTo>
                  <a:lnTo>
                    <a:pt x="800284" y="298699"/>
                  </a:lnTo>
                  <a:lnTo>
                    <a:pt x="817600" y="301083"/>
                  </a:lnTo>
                  <a:lnTo>
                    <a:pt x="838200" y="301752"/>
                  </a:lnTo>
                  <a:lnTo>
                    <a:pt x="870841" y="302059"/>
                  </a:lnTo>
                  <a:lnTo>
                    <a:pt x="902773" y="300794"/>
                  </a:lnTo>
                  <a:lnTo>
                    <a:pt x="934419" y="298103"/>
                  </a:lnTo>
                  <a:lnTo>
                    <a:pt x="966203" y="294132"/>
                  </a:lnTo>
                  <a:lnTo>
                    <a:pt x="981496" y="291441"/>
                  </a:lnTo>
                  <a:lnTo>
                    <a:pt x="992497" y="289750"/>
                  </a:lnTo>
                  <a:lnTo>
                    <a:pt x="1001780" y="288345"/>
                  </a:lnTo>
                  <a:lnTo>
                    <a:pt x="1011923" y="286512"/>
                  </a:lnTo>
                </a:path>
              </a:pathLst>
            </a:custGeom>
            <a:ln w="19050">
              <a:solidFill>
                <a:srgbClr val="FF0000"/>
              </a:solidFill>
            </a:ln>
          </p:spPr>
          <p:txBody>
            <a:bodyPr wrap="square" lIns="0" tIns="0" rIns="0" bIns="0" rtlCol="0"/>
            <a:lstStyle/>
            <a:p>
              <a:endParaRPr sz="1539" dirty="0"/>
            </a:p>
          </p:txBody>
        </p:sp>
        <p:sp>
          <p:nvSpPr>
            <p:cNvPr id="53" name="object 53"/>
            <p:cNvSpPr/>
            <p:nvPr/>
          </p:nvSpPr>
          <p:spPr>
            <a:xfrm>
              <a:off x="7735455" y="3950382"/>
              <a:ext cx="191249" cy="128871"/>
            </a:xfrm>
            <a:prstGeom prst="rect">
              <a:avLst/>
            </a:prstGeom>
            <a:blipFill>
              <a:blip r:embed="rId22" cstate="print"/>
              <a:stretch>
                <a:fillRect/>
              </a:stretch>
            </a:blipFill>
          </p:spPr>
          <p:txBody>
            <a:bodyPr wrap="square" lIns="0" tIns="0" rIns="0" bIns="0" rtlCol="0"/>
            <a:lstStyle/>
            <a:p>
              <a:endParaRPr sz="1539" dirty="0"/>
            </a:p>
          </p:txBody>
        </p:sp>
        <p:sp>
          <p:nvSpPr>
            <p:cNvPr id="54" name="object 54"/>
            <p:cNvSpPr/>
            <p:nvPr/>
          </p:nvSpPr>
          <p:spPr>
            <a:xfrm>
              <a:off x="8148119" y="3629799"/>
              <a:ext cx="272361" cy="261366"/>
            </a:xfrm>
            <a:prstGeom prst="rect">
              <a:avLst/>
            </a:prstGeom>
            <a:blipFill>
              <a:blip r:embed="rId23" cstate="print"/>
              <a:stretch>
                <a:fillRect/>
              </a:stretch>
            </a:blipFill>
          </p:spPr>
          <p:txBody>
            <a:bodyPr wrap="square" lIns="0" tIns="0" rIns="0" bIns="0" rtlCol="0"/>
            <a:lstStyle/>
            <a:p>
              <a:endParaRPr sz="1539" dirty="0"/>
            </a:p>
          </p:txBody>
        </p:sp>
        <p:sp>
          <p:nvSpPr>
            <p:cNvPr id="55" name="object 55"/>
            <p:cNvSpPr/>
            <p:nvPr/>
          </p:nvSpPr>
          <p:spPr>
            <a:xfrm>
              <a:off x="8446585" y="3808095"/>
              <a:ext cx="65909" cy="156210"/>
            </a:xfrm>
            <a:prstGeom prst="rect">
              <a:avLst/>
            </a:prstGeom>
            <a:blipFill>
              <a:blip r:embed="rId24" cstate="print"/>
              <a:stretch>
                <a:fillRect/>
              </a:stretch>
            </a:blipFill>
          </p:spPr>
          <p:txBody>
            <a:bodyPr wrap="square" lIns="0" tIns="0" rIns="0" bIns="0" rtlCol="0"/>
            <a:lstStyle/>
            <a:p>
              <a:endParaRPr sz="1539" dirty="0"/>
            </a:p>
          </p:txBody>
        </p:sp>
        <p:sp>
          <p:nvSpPr>
            <p:cNvPr id="56" name="object 56"/>
            <p:cNvSpPr/>
            <p:nvPr/>
          </p:nvSpPr>
          <p:spPr>
            <a:xfrm>
              <a:off x="8484114" y="3707904"/>
              <a:ext cx="27940" cy="48895"/>
            </a:xfrm>
            <a:custGeom>
              <a:avLst/>
              <a:gdLst/>
              <a:ahLst/>
              <a:cxnLst/>
              <a:rect l="l" t="t" r="r" b="b"/>
              <a:pathLst>
                <a:path w="27940" h="48895">
                  <a:moveTo>
                    <a:pt x="6" y="48755"/>
                  </a:moveTo>
                  <a:lnTo>
                    <a:pt x="290" y="39278"/>
                  </a:lnTo>
                  <a:lnTo>
                    <a:pt x="0" y="25515"/>
                  </a:lnTo>
                  <a:lnTo>
                    <a:pt x="852" y="12327"/>
                  </a:lnTo>
                  <a:lnTo>
                    <a:pt x="4565" y="4572"/>
                  </a:lnTo>
                  <a:lnTo>
                    <a:pt x="16770" y="1511"/>
                  </a:lnTo>
                  <a:lnTo>
                    <a:pt x="19805" y="0"/>
                  </a:lnTo>
                  <a:lnTo>
                    <a:pt x="27425" y="1511"/>
                  </a:lnTo>
                </a:path>
              </a:pathLst>
            </a:custGeom>
            <a:ln w="19050">
              <a:solidFill>
                <a:srgbClr val="FF0000"/>
              </a:solidFill>
            </a:ln>
          </p:spPr>
          <p:txBody>
            <a:bodyPr wrap="square" lIns="0" tIns="0" rIns="0" bIns="0" rtlCol="0"/>
            <a:lstStyle/>
            <a:p>
              <a:endParaRPr sz="1539" dirty="0"/>
            </a:p>
          </p:txBody>
        </p:sp>
        <p:sp>
          <p:nvSpPr>
            <p:cNvPr id="57" name="object 57"/>
            <p:cNvSpPr/>
            <p:nvPr/>
          </p:nvSpPr>
          <p:spPr>
            <a:xfrm>
              <a:off x="8694051" y="3661791"/>
              <a:ext cx="151638" cy="239279"/>
            </a:xfrm>
            <a:prstGeom prst="rect">
              <a:avLst/>
            </a:prstGeom>
            <a:blipFill>
              <a:blip r:embed="rId25" cstate="print"/>
              <a:stretch>
                <a:fillRect/>
              </a:stretch>
            </a:blipFill>
          </p:spPr>
          <p:txBody>
            <a:bodyPr wrap="square" lIns="0" tIns="0" rIns="0" bIns="0" rtlCol="0"/>
            <a:lstStyle/>
            <a:p>
              <a:endParaRPr sz="1539" dirty="0"/>
            </a:p>
          </p:txBody>
        </p:sp>
        <p:sp>
          <p:nvSpPr>
            <p:cNvPr id="58" name="object 58"/>
            <p:cNvSpPr/>
            <p:nvPr/>
          </p:nvSpPr>
          <p:spPr>
            <a:xfrm>
              <a:off x="8895069" y="3806571"/>
              <a:ext cx="163980" cy="102870"/>
            </a:xfrm>
            <a:prstGeom prst="rect">
              <a:avLst/>
            </a:prstGeom>
            <a:blipFill>
              <a:blip r:embed="rId26" cstate="print"/>
              <a:stretch>
                <a:fillRect/>
              </a:stretch>
            </a:blipFill>
          </p:spPr>
          <p:txBody>
            <a:bodyPr wrap="square" lIns="0" tIns="0" rIns="0" bIns="0" rtlCol="0"/>
            <a:lstStyle/>
            <a:p>
              <a:endParaRPr sz="1539" dirty="0"/>
            </a:p>
          </p:txBody>
        </p:sp>
        <p:sp>
          <p:nvSpPr>
            <p:cNvPr id="59" name="object 59"/>
            <p:cNvSpPr/>
            <p:nvPr/>
          </p:nvSpPr>
          <p:spPr>
            <a:xfrm>
              <a:off x="8033016" y="4434840"/>
              <a:ext cx="306705" cy="227965"/>
            </a:xfrm>
            <a:custGeom>
              <a:avLst/>
              <a:gdLst/>
              <a:ahLst/>
              <a:cxnLst/>
              <a:rect l="l" t="t" r="r" b="b"/>
              <a:pathLst>
                <a:path w="306704" h="227964">
                  <a:moveTo>
                    <a:pt x="275844" y="0"/>
                  </a:moveTo>
                  <a:lnTo>
                    <a:pt x="283696" y="5145"/>
                  </a:lnTo>
                  <a:lnTo>
                    <a:pt x="273553" y="9148"/>
                  </a:lnTo>
                  <a:lnTo>
                    <a:pt x="256554" y="12006"/>
                  </a:lnTo>
                  <a:lnTo>
                    <a:pt x="243840" y="13716"/>
                  </a:lnTo>
                  <a:lnTo>
                    <a:pt x="215503" y="19171"/>
                  </a:lnTo>
                  <a:lnTo>
                    <a:pt x="159400" y="28942"/>
                  </a:lnTo>
                  <a:lnTo>
                    <a:pt x="104553" y="37731"/>
                  </a:lnTo>
                  <a:lnTo>
                    <a:pt x="77904" y="41922"/>
                  </a:lnTo>
                  <a:lnTo>
                    <a:pt x="51546" y="47256"/>
                  </a:lnTo>
                  <a:lnTo>
                    <a:pt x="25908" y="54876"/>
                  </a:lnTo>
                  <a:lnTo>
                    <a:pt x="44476" y="60591"/>
                  </a:lnTo>
                  <a:lnTo>
                    <a:pt x="63620" y="62877"/>
                  </a:lnTo>
                  <a:lnTo>
                    <a:pt x="83336" y="63449"/>
                  </a:lnTo>
                  <a:lnTo>
                    <a:pt x="103619" y="64020"/>
                  </a:lnTo>
                  <a:lnTo>
                    <a:pt x="135694" y="65180"/>
                  </a:lnTo>
                  <a:lnTo>
                    <a:pt x="171629" y="66486"/>
                  </a:lnTo>
                  <a:lnTo>
                    <a:pt x="206708" y="71509"/>
                  </a:lnTo>
                  <a:lnTo>
                    <a:pt x="236220" y="83820"/>
                  </a:lnTo>
                  <a:lnTo>
                    <a:pt x="237744" y="86880"/>
                  </a:lnTo>
                  <a:lnTo>
                    <a:pt x="240779" y="89916"/>
                  </a:lnTo>
                  <a:lnTo>
                    <a:pt x="212020" y="127647"/>
                  </a:lnTo>
                  <a:lnTo>
                    <a:pt x="169164" y="149364"/>
                  </a:lnTo>
                  <a:lnTo>
                    <a:pt x="127087" y="168533"/>
                  </a:lnTo>
                  <a:lnTo>
                    <a:pt x="84010" y="186131"/>
                  </a:lnTo>
                  <a:lnTo>
                    <a:pt x="41219" y="204014"/>
                  </a:lnTo>
                  <a:lnTo>
                    <a:pt x="0" y="224040"/>
                  </a:lnTo>
                  <a:lnTo>
                    <a:pt x="28358" y="227421"/>
                  </a:lnTo>
                  <a:lnTo>
                    <a:pt x="56573" y="227087"/>
                  </a:lnTo>
                  <a:lnTo>
                    <a:pt x="85076" y="224463"/>
                  </a:lnTo>
                  <a:lnTo>
                    <a:pt x="114300" y="220980"/>
                  </a:lnTo>
                  <a:lnTo>
                    <a:pt x="162304" y="215770"/>
                  </a:lnTo>
                  <a:lnTo>
                    <a:pt x="210307" y="210127"/>
                  </a:lnTo>
                  <a:lnTo>
                    <a:pt x="258312" y="205342"/>
                  </a:lnTo>
                  <a:lnTo>
                    <a:pt x="306324" y="202704"/>
                  </a:lnTo>
                </a:path>
              </a:pathLst>
            </a:custGeom>
            <a:ln w="19050">
              <a:solidFill>
                <a:srgbClr val="FF0000"/>
              </a:solidFill>
            </a:ln>
          </p:spPr>
          <p:txBody>
            <a:bodyPr wrap="square" lIns="0" tIns="0" rIns="0" bIns="0" rtlCol="0"/>
            <a:lstStyle/>
            <a:p>
              <a:endParaRPr sz="1539" dirty="0"/>
            </a:p>
          </p:txBody>
        </p:sp>
        <p:sp>
          <p:nvSpPr>
            <p:cNvPr id="60" name="object 60"/>
            <p:cNvSpPr/>
            <p:nvPr/>
          </p:nvSpPr>
          <p:spPr>
            <a:xfrm>
              <a:off x="8142351" y="4774670"/>
              <a:ext cx="156210" cy="78139"/>
            </a:xfrm>
            <a:prstGeom prst="rect">
              <a:avLst/>
            </a:prstGeom>
            <a:blipFill>
              <a:blip r:embed="rId27" cstate="print"/>
              <a:stretch>
                <a:fillRect/>
              </a:stretch>
            </a:blipFill>
          </p:spPr>
          <p:txBody>
            <a:bodyPr wrap="square" lIns="0" tIns="0" rIns="0" bIns="0" rtlCol="0"/>
            <a:lstStyle/>
            <a:p>
              <a:endParaRPr sz="1539" dirty="0"/>
            </a:p>
          </p:txBody>
        </p:sp>
        <p:sp>
          <p:nvSpPr>
            <p:cNvPr id="61" name="object 61"/>
            <p:cNvSpPr/>
            <p:nvPr/>
          </p:nvSpPr>
          <p:spPr>
            <a:xfrm>
              <a:off x="8438019" y="4499991"/>
              <a:ext cx="156210" cy="165354"/>
            </a:xfrm>
            <a:prstGeom prst="rect">
              <a:avLst/>
            </a:prstGeom>
            <a:blipFill>
              <a:blip r:embed="rId28" cstate="print"/>
              <a:stretch>
                <a:fillRect/>
              </a:stretch>
            </a:blipFill>
          </p:spPr>
          <p:txBody>
            <a:bodyPr wrap="square" lIns="0" tIns="0" rIns="0" bIns="0" rtlCol="0"/>
            <a:lstStyle/>
            <a:p>
              <a:endParaRPr sz="1539" dirty="0"/>
            </a:p>
          </p:txBody>
        </p:sp>
        <p:sp>
          <p:nvSpPr>
            <p:cNvPr id="62" name="object 62"/>
            <p:cNvSpPr/>
            <p:nvPr/>
          </p:nvSpPr>
          <p:spPr>
            <a:xfrm>
              <a:off x="8634615" y="4641735"/>
              <a:ext cx="108966" cy="131826"/>
            </a:xfrm>
            <a:prstGeom prst="rect">
              <a:avLst/>
            </a:prstGeom>
            <a:blipFill>
              <a:blip r:embed="rId29" cstate="print"/>
              <a:stretch>
                <a:fillRect/>
              </a:stretch>
            </a:blipFill>
          </p:spPr>
          <p:txBody>
            <a:bodyPr wrap="square" lIns="0" tIns="0" rIns="0" bIns="0" rtlCol="0"/>
            <a:lstStyle/>
            <a:p>
              <a:endParaRPr sz="1539" dirty="0"/>
            </a:p>
          </p:txBody>
        </p:sp>
        <p:sp>
          <p:nvSpPr>
            <p:cNvPr id="63" name="object 63"/>
            <p:cNvSpPr/>
            <p:nvPr/>
          </p:nvSpPr>
          <p:spPr>
            <a:xfrm>
              <a:off x="8762631" y="4698111"/>
              <a:ext cx="84748" cy="169676"/>
            </a:xfrm>
            <a:prstGeom prst="rect">
              <a:avLst/>
            </a:prstGeom>
            <a:blipFill>
              <a:blip r:embed="rId30" cstate="print"/>
              <a:stretch>
                <a:fillRect/>
              </a:stretch>
            </a:blipFill>
          </p:spPr>
          <p:txBody>
            <a:bodyPr wrap="square" lIns="0" tIns="0" rIns="0" bIns="0" rtlCol="0"/>
            <a:lstStyle/>
            <a:p>
              <a:endParaRPr sz="1539" dirty="0"/>
            </a:p>
          </p:txBody>
        </p:sp>
        <p:sp>
          <p:nvSpPr>
            <p:cNvPr id="64" name="object 64"/>
            <p:cNvSpPr/>
            <p:nvPr/>
          </p:nvSpPr>
          <p:spPr>
            <a:xfrm>
              <a:off x="6476999" y="3301682"/>
              <a:ext cx="3064510" cy="1864995"/>
            </a:xfrm>
            <a:custGeom>
              <a:avLst/>
              <a:gdLst/>
              <a:ahLst/>
              <a:cxnLst/>
              <a:rect l="l" t="t" r="r" b="b"/>
              <a:pathLst>
                <a:path w="3064509" h="1864995">
                  <a:moveTo>
                    <a:pt x="2327160" y="1314513"/>
                  </a:moveTo>
                  <a:lnTo>
                    <a:pt x="2327422" y="1303136"/>
                  </a:lnTo>
                  <a:lnTo>
                    <a:pt x="2329256" y="1295468"/>
                  </a:lnTo>
                  <a:lnTo>
                    <a:pt x="2334233" y="1290083"/>
                  </a:lnTo>
                  <a:lnTo>
                    <a:pt x="2343924" y="1285557"/>
                  </a:lnTo>
                </a:path>
                <a:path w="3064509" h="1864995">
                  <a:moveTo>
                    <a:pt x="1141476" y="1020394"/>
                  </a:moveTo>
                  <a:lnTo>
                    <a:pt x="1127527" y="1022678"/>
                  </a:lnTo>
                  <a:lnTo>
                    <a:pt x="1113288" y="1024961"/>
                  </a:lnTo>
                  <a:lnTo>
                    <a:pt x="1099049" y="1027246"/>
                  </a:lnTo>
                  <a:lnTo>
                    <a:pt x="1139054" y="1032414"/>
                  </a:lnTo>
                  <a:lnTo>
                    <a:pt x="1193298" y="1034295"/>
                  </a:lnTo>
                  <a:lnTo>
                    <a:pt x="1247542" y="1035322"/>
                  </a:lnTo>
                  <a:lnTo>
                    <a:pt x="1301496" y="1035634"/>
                  </a:lnTo>
                  <a:lnTo>
                    <a:pt x="1352769" y="1035096"/>
                  </a:lnTo>
                  <a:lnTo>
                    <a:pt x="1404041" y="1034163"/>
                  </a:lnTo>
                  <a:lnTo>
                    <a:pt x="1455314" y="1032870"/>
                  </a:lnTo>
                  <a:lnTo>
                    <a:pt x="1506587" y="1031253"/>
                  </a:lnTo>
                  <a:lnTo>
                    <a:pt x="1557860" y="1029347"/>
                  </a:lnTo>
                  <a:lnTo>
                    <a:pt x="1609132" y="1027190"/>
                  </a:lnTo>
                  <a:lnTo>
                    <a:pt x="1660405" y="1024815"/>
                  </a:lnTo>
                  <a:lnTo>
                    <a:pt x="1711677" y="1022261"/>
                  </a:lnTo>
                  <a:lnTo>
                    <a:pt x="1762950" y="1019561"/>
                  </a:lnTo>
                  <a:lnTo>
                    <a:pt x="1814222" y="1016752"/>
                  </a:lnTo>
                  <a:lnTo>
                    <a:pt x="1865494" y="1013870"/>
                  </a:lnTo>
                  <a:lnTo>
                    <a:pt x="1916766" y="1010951"/>
                  </a:lnTo>
                  <a:lnTo>
                    <a:pt x="1968039" y="1008029"/>
                  </a:lnTo>
                  <a:lnTo>
                    <a:pt x="2019311" y="1005143"/>
                  </a:lnTo>
                  <a:lnTo>
                    <a:pt x="2070583" y="1002326"/>
                  </a:lnTo>
                  <a:lnTo>
                    <a:pt x="2121855" y="999615"/>
                  </a:lnTo>
                  <a:lnTo>
                    <a:pt x="2173127" y="997045"/>
                  </a:lnTo>
                  <a:lnTo>
                    <a:pt x="2224399" y="994654"/>
                  </a:lnTo>
                  <a:lnTo>
                    <a:pt x="2275670" y="992475"/>
                  </a:lnTo>
                  <a:lnTo>
                    <a:pt x="2326942" y="990546"/>
                  </a:lnTo>
                  <a:lnTo>
                    <a:pt x="2378214" y="988901"/>
                  </a:lnTo>
                  <a:lnTo>
                    <a:pt x="2429486" y="987577"/>
                  </a:lnTo>
                  <a:lnTo>
                    <a:pt x="2480758" y="986610"/>
                  </a:lnTo>
                  <a:lnTo>
                    <a:pt x="2532029" y="986036"/>
                  </a:lnTo>
                  <a:lnTo>
                    <a:pt x="2583301" y="985889"/>
                  </a:lnTo>
                  <a:lnTo>
                    <a:pt x="2634573" y="986207"/>
                  </a:lnTo>
                  <a:lnTo>
                    <a:pt x="2685845" y="987024"/>
                  </a:lnTo>
                  <a:lnTo>
                    <a:pt x="2737116" y="988377"/>
                  </a:lnTo>
                  <a:lnTo>
                    <a:pt x="2745253" y="988617"/>
                  </a:lnTo>
                  <a:lnTo>
                    <a:pt x="2750821" y="989145"/>
                  </a:lnTo>
                  <a:lnTo>
                    <a:pt x="2756392" y="989674"/>
                  </a:lnTo>
                  <a:lnTo>
                    <a:pt x="2764536" y="989914"/>
                  </a:lnTo>
                </a:path>
                <a:path w="3064509" h="1864995">
                  <a:moveTo>
                    <a:pt x="42684" y="122758"/>
                  </a:moveTo>
                  <a:lnTo>
                    <a:pt x="52807" y="173902"/>
                  </a:lnTo>
                  <a:lnTo>
                    <a:pt x="62250" y="225132"/>
                  </a:lnTo>
                  <a:lnTo>
                    <a:pt x="71093" y="276438"/>
                  </a:lnTo>
                  <a:lnTo>
                    <a:pt x="79418" y="327811"/>
                  </a:lnTo>
                  <a:lnTo>
                    <a:pt x="87303" y="379242"/>
                  </a:lnTo>
                  <a:lnTo>
                    <a:pt x="94829" y="430721"/>
                  </a:lnTo>
                  <a:lnTo>
                    <a:pt x="102076" y="482239"/>
                  </a:lnTo>
                  <a:lnTo>
                    <a:pt x="109124" y="533787"/>
                  </a:lnTo>
                  <a:lnTo>
                    <a:pt x="116052" y="585356"/>
                  </a:lnTo>
                  <a:lnTo>
                    <a:pt x="122942" y="636936"/>
                  </a:lnTo>
                  <a:lnTo>
                    <a:pt x="129872" y="688517"/>
                  </a:lnTo>
                  <a:lnTo>
                    <a:pt x="136923" y="740092"/>
                  </a:lnTo>
                  <a:lnTo>
                    <a:pt x="144176" y="791650"/>
                  </a:lnTo>
                  <a:lnTo>
                    <a:pt x="151709" y="843183"/>
                  </a:lnTo>
                  <a:lnTo>
                    <a:pt x="159604" y="894681"/>
                  </a:lnTo>
                  <a:lnTo>
                    <a:pt x="167939" y="946134"/>
                  </a:lnTo>
                  <a:lnTo>
                    <a:pt x="176796" y="997534"/>
                  </a:lnTo>
                  <a:lnTo>
                    <a:pt x="185130" y="1046866"/>
                  </a:lnTo>
                  <a:lnTo>
                    <a:pt x="192906" y="1097393"/>
                  </a:lnTo>
                  <a:lnTo>
                    <a:pt x="200477" y="1148799"/>
                  </a:lnTo>
                  <a:lnTo>
                    <a:pt x="208192" y="1200769"/>
                  </a:lnTo>
                  <a:lnTo>
                    <a:pt x="216401" y="1252985"/>
                  </a:lnTo>
                  <a:lnTo>
                    <a:pt x="225455" y="1305134"/>
                  </a:lnTo>
                  <a:lnTo>
                    <a:pt x="235703" y="1356898"/>
                  </a:lnTo>
                  <a:lnTo>
                    <a:pt x="247498" y="1407962"/>
                  </a:lnTo>
                  <a:lnTo>
                    <a:pt x="261187" y="1458010"/>
                  </a:lnTo>
                  <a:lnTo>
                    <a:pt x="277123" y="1506725"/>
                  </a:lnTo>
                  <a:lnTo>
                    <a:pt x="295656" y="1553794"/>
                  </a:lnTo>
                  <a:lnTo>
                    <a:pt x="319280" y="1598594"/>
                  </a:lnTo>
                  <a:lnTo>
                    <a:pt x="347875" y="1638008"/>
                  </a:lnTo>
                  <a:lnTo>
                    <a:pt x="380882" y="1672426"/>
                  </a:lnTo>
                  <a:lnTo>
                    <a:pt x="417748" y="1702240"/>
                  </a:lnTo>
                  <a:lnTo>
                    <a:pt x="457915" y="1727842"/>
                  </a:lnTo>
                  <a:lnTo>
                    <a:pt x="500829" y="1749623"/>
                  </a:lnTo>
                  <a:lnTo>
                    <a:pt x="545933" y="1767976"/>
                  </a:lnTo>
                  <a:lnTo>
                    <a:pt x="592672" y="1783291"/>
                  </a:lnTo>
                  <a:lnTo>
                    <a:pt x="640490" y="1795961"/>
                  </a:lnTo>
                  <a:lnTo>
                    <a:pt x="688831" y="1806378"/>
                  </a:lnTo>
                  <a:lnTo>
                    <a:pt x="737139" y="1814933"/>
                  </a:lnTo>
                  <a:lnTo>
                    <a:pt x="784860" y="1822018"/>
                  </a:lnTo>
                  <a:lnTo>
                    <a:pt x="833708" y="1828474"/>
                  </a:lnTo>
                  <a:lnTo>
                    <a:pt x="882811" y="1834304"/>
                  </a:lnTo>
                  <a:lnTo>
                    <a:pt x="932150" y="1839533"/>
                  </a:lnTo>
                  <a:lnTo>
                    <a:pt x="981709" y="1844187"/>
                  </a:lnTo>
                  <a:lnTo>
                    <a:pt x="1031468" y="1848293"/>
                  </a:lnTo>
                  <a:lnTo>
                    <a:pt x="1081412" y="1851876"/>
                  </a:lnTo>
                  <a:lnTo>
                    <a:pt x="1131522" y="1854962"/>
                  </a:lnTo>
                  <a:lnTo>
                    <a:pt x="1181780" y="1857577"/>
                  </a:lnTo>
                  <a:lnTo>
                    <a:pt x="1232169" y="1859747"/>
                  </a:lnTo>
                  <a:lnTo>
                    <a:pt x="1282671" y="1861497"/>
                  </a:lnTo>
                  <a:lnTo>
                    <a:pt x="1333269" y="1862853"/>
                  </a:lnTo>
                  <a:lnTo>
                    <a:pt x="1383945" y="1863842"/>
                  </a:lnTo>
                  <a:lnTo>
                    <a:pt x="1434681" y="1864488"/>
                  </a:lnTo>
                  <a:lnTo>
                    <a:pt x="1485460" y="1864819"/>
                  </a:lnTo>
                  <a:lnTo>
                    <a:pt x="1536264" y="1864859"/>
                  </a:lnTo>
                  <a:lnTo>
                    <a:pt x="1587075" y="1864636"/>
                  </a:lnTo>
                  <a:lnTo>
                    <a:pt x="1637876" y="1864173"/>
                  </a:lnTo>
                  <a:lnTo>
                    <a:pt x="1688650" y="1863498"/>
                  </a:lnTo>
                  <a:lnTo>
                    <a:pt x="1739378" y="1862637"/>
                  </a:lnTo>
                  <a:lnTo>
                    <a:pt x="1790043" y="1861614"/>
                  </a:lnTo>
                  <a:lnTo>
                    <a:pt x="1840627" y="1860457"/>
                  </a:lnTo>
                  <a:lnTo>
                    <a:pt x="1891113" y="1859190"/>
                  </a:lnTo>
                  <a:lnTo>
                    <a:pt x="1941483" y="1857840"/>
                  </a:lnTo>
                  <a:lnTo>
                    <a:pt x="1991719" y="1856432"/>
                  </a:lnTo>
                  <a:lnTo>
                    <a:pt x="2041804" y="1854993"/>
                  </a:lnTo>
                  <a:lnTo>
                    <a:pt x="2091720" y="1853548"/>
                  </a:lnTo>
                  <a:lnTo>
                    <a:pt x="2141450" y="1852123"/>
                  </a:lnTo>
                  <a:lnTo>
                    <a:pt x="2190976" y="1850744"/>
                  </a:lnTo>
                  <a:lnTo>
                    <a:pt x="2240280" y="1849437"/>
                  </a:lnTo>
                  <a:lnTo>
                    <a:pt x="2292486" y="1847836"/>
                  </a:lnTo>
                  <a:lnTo>
                    <a:pt x="2343845" y="1844990"/>
                  </a:lnTo>
                  <a:lnTo>
                    <a:pt x="2394209" y="1840419"/>
                  </a:lnTo>
                  <a:lnTo>
                    <a:pt x="2443429" y="1833641"/>
                  </a:lnTo>
                  <a:lnTo>
                    <a:pt x="2491358" y="1824174"/>
                  </a:lnTo>
                  <a:lnTo>
                    <a:pt x="2537847" y="1811537"/>
                  </a:lnTo>
                  <a:lnTo>
                    <a:pt x="2582748" y="1795248"/>
                  </a:lnTo>
                  <a:lnTo>
                    <a:pt x="2625915" y="1774826"/>
                  </a:lnTo>
                  <a:lnTo>
                    <a:pt x="2667197" y="1749789"/>
                  </a:lnTo>
                  <a:lnTo>
                    <a:pt x="2706448" y="1719655"/>
                  </a:lnTo>
                  <a:lnTo>
                    <a:pt x="2743520" y="1683944"/>
                  </a:lnTo>
                  <a:lnTo>
                    <a:pt x="2778264" y="1642173"/>
                  </a:lnTo>
                  <a:lnTo>
                    <a:pt x="2805281" y="1603989"/>
                  </a:lnTo>
                  <a:lnTo>
                    <a:pt x="2830593" y="1564057"/>
                  </a:lnTo>
                  <a:lnTo>
                    <a:pt x="2854258" y="1522527"/>
                  </a:lnTo>
                  <a:lnTo>
                    <a:pt x="2876331" y="1479549"/>
                  </a:lnTo>
                  <a:lnTo>
                    <a:pt x="2896867" y="1435272"/>
                  </a:lnTo>
                  <a:lnTo>
                    <a:pt x="2915924" y="1389846"/>
                  </a:lnTo>
                  <a:lnTo>
                    <a:pt x="2933556" y="1343421"/>
                  </a:lnTo>
                  <a:lnTo>
                    <a:pt x="2949821" y="1296146"/>
                  </a:lnTo>
                  <a:lnTo>
                    <a:pt x="2964774" y="1248172"/>
                  </a:lnTo>
                  <a:lnTo>
                    <a:pt x="2978470" y="1199648"/>
                  </a:lnTo>
                  <a:lnTo>
                    <a:pt x="2990967" y="1150724"/>
                  </a:lnTo>
                  <a:lnTo>
                    <a:pt x="3002320" y="1101550"/>
                  </a:lnTo>
                  <a:lnTo>
                    <a:pt x="3012584" y="1052275"/>
                  </a:lnTo>
                  <a:lnTo>
                    <a:pt x="3021817" y="1003049"/>
                  </a:lnTo>
                  <a:lnTo>
                    <a:pt x="3030074" y="954023"/>
                  </a:lnTo>
                  <a:lnTo>
                    <a:pt x="3037411" y="905345"/>
                  </a:lnTo>
                  <a:lnTo>
                    <a:pt x="3043884" y="857166"/>
                  </a:lnTo>
                  <a:lnTo>
                    <a:pt x="3049550" y="809635"/>
                  </a:lnTo>
                  <a:lnTo>
                    <a:pt x="3054463" y="762902"/>
                  </a:lnTo>
                  <a:lnTo>
                    <a:pt x="3058680" y="717118"/>
                  </a:lnTo>
                  <a:lnTo>
                    <a:pt x="3062241" y="669145"/>
                  </a:lnTo>
                  <a:lnTo>
                    <a:pt x="3064312" y="619016"/>
                  </a:lnTo>
                  <a:lnTo>
                    <a:pt x="3064315" y="567498"/>
                  </a:lnTo>
                  <a:lnTo>
                    <a:pt x="3061676" y="515358"/>
                  </a:lnTo>
                  <a:lnTo>
                    <a:pt x="3055818" y="463365"/>
                  </a:lnTo>
                  <a:lnTo>
                    <a:pt x="3046166" y="412287"/>
                  </a:lnTo>
                  <a:lnTo>
                    <a:pt x="3032143" y="362891"/>
                  </a:lnTo>
                  <a:lnTo>
                    <a:pt x="3013175" y="315944"/>
                  </a:lnTo>
                  <a:lnTo>
                    <a:pt x="2988684" y="272216"/>
                  </a:lnTo>
                  <a:lnTo>
                    <a:pt x="2958096" y="232473"/>
                  </a:lnTo>
                  <a:lnTo>
                    <a:pt x="2920734" y="197106"/>
                  </a:lnTo>
                  <a:lnTo>
                    <a:pt x="2878962" y="168113"/>
                  </a:lnTo>
                  <a:lnTo>
                    <a:pt x="2833655" y="144584"/>
                  </a:lnTo>
                  <a:lnTo>
                    <a:pt x="2785689" y="125609"/>
                  </a:lnTo>
                  <a:lnTo>
                    <a:pt x="2735937" y="110277"/>
                  </a:lnTo>
                  <a:lnTo>
                    <a:pt x="2685275" y="97678"/>
                  </a:lnTo>
                  <a:lnTo>
                    <a:pt x="2634576" y="86901"/>
                  </a:lnTo>
                  <a:lnTo>
                    <a:pt x="2584716" y="77038"/>
                  </a:lnTo>
                  <a:lnTo>
                    <a:pt x="2536011" y="67783"/>
                  </a:lnTo>
                  <a:lnTo>
                    <a:pt x="2487134" y="59211"/>
                  </a:lnTo>
                  <a:lnTo>
                    <a:pt x="2438096" y="51303"/>
                  </a:lnTo>
                  <a:lnTo>
                    <a:pt x="2388909" y="44042"/>
                  </a:lnTo>
                  <a:lnTo>
                    <a:pt x="2339584" y="37408"/>
                  </a:lnTo>
                  <a:lnTo>
                    <a:pt x="2290132" y="31385"/>
                  </a:lnTo>
                  <a:lnTo>
                    <a:pt x="2240564" y="25953"/>
                  </a:lnTo>
                  <a:lnTo>
                    <a:pt x="2190891" y="21093"/>
                  </a:lnTo>
                  <a:lnTo>
                    <a:pt x="2141125" y="16789"/>
                  </a:lnTo>
                  <a:lnTo>
                    <a:pt x="2091276" y="13021"/>
                  </a:lnTo>
                  <a:lnTo>
                    <a:pt x="2041356" y="9772"/>
                  </a:lnTo>
                  <a:lnTo>
                    <a:pt x="1991377" y="7022"/>
                  </a:lnTo>
                  <a:lnTo>
                    <a:pt x="1941348" y="4754"/>
                  </a:lnTo>
                  <a:lnTo>
                    <a:pt x="1891282" y="2950"/>
                  </a:lnTo>
                  <a:lnTo>
                    <a:pt x="1841190" y="1590"/>
                  </a:lnTo>
                  <a:lnTo>
                    <a:pt x="1791082" y="658"/>
                  </a:lnTo>
                  <a:lnTo>
                    <a:pt x="1740971" y="133"/>
                  </a:lnTo>
                  <a:lnTo>
                    <a:pt x="1690866" y="0"/>
                  </a:lnTo>
                  <a:lnTo>
                    <a:pt x="1640780" y="238"/>
                  </a:lnTo>
                  <a:lnTo>
                    <a:pt x="1590724" y="829"/>
                  </a:lnTo>
                  <a:lnTo>
                    <a:pt x="1540708" y="1756"/>
                  </a:lnTo>
                  <a:lnTo>
                    <a:pt x="1490744" y="3000"/>
                  </a:lnTo>
                  <a:lnTo>
                    <a:pt x="1440844" y="4543"/>
                  </a:lnTo>
                  <a:lnTo>
                    <a:pt x="1391017" y="6367"/>
                  </a:lnTo>
                  <a:lnTo>
                    <a:pt x="1341276" y="8452"/>
                  </a:lnTo>
                  <a:lnTo>
                    <a:pt x="1291632" y="10782"/>
                  </a:lnTo>
                  <a:lnTo>
                    <a:pt x="1242095" y="13337"/>
                  </a:lnTo>
                  <a:lnTo>
                    <a:pt x="1192678" y="16100"/>
                  </a:lnTo>
                  <a:lnTo>
                    <a:pt x="1143390" y="19051"/>
                  </a:lnTo>
                  <a:lnTo>
                    <a:pt x="1094244" y="22174"/>
                  </a:lnTo>
                  <a:lnTo>
                    <a:pt x="1044168" y="25431"/>
                  </a:lnTo>
                  <a:lnTo>
                    <a:pt x="994074" y="28815"/>
                  </a:lnTo>
                  <a:lnTo>
                    <a:pt x="943967" y="32336"/>
                  </a:lnTo>
                  <a:lnTo>
                    <a:pt x="893850" y="36006"/>
                  </a:lnTo>
                  <a:lnTo>
                    <a:pt x="843730" y="39835"/>
                  </a:lnTo>
                  <a:lnTo>
                    <a:pt x="793609" y="43837"/>
                  </a:lnTo>
                  <a:lnTo>
                    <a:pt x="743493" y="48022"/>
                  </a:lnTo>
                  <a:lnTo>
                    <a:pt x="693386" y="52401"/>
                  </a:lnTo>
                  <a:lnTo>
                    <a:pt x="643294" y="56986"/>
                  </a:lnTo>
                  <a:lnTo>
                    <a:pt x="593220" y="61788"/>
                  </a:lnTo>
                  <a:lnTo>
                    <a:pt x="543169" y="66819"/>
                  </a:lnTo>
                  <a:lnTo>
                    <a:pt x="493145" y="72091"/>
                  </a:lnTo>
                  <a:lnTo>
                    <a:pt x="443154" y="77614"/>
                  </a:lnTo>
                  <a:lnTo>
                    <a:pt x="393199" y="83400"/>
                  </a:lnTo>
                  <a:lnTo>
                    <a:pt x="343286" y="89461"/>
                  </a:lnTo>
                  <a:lnTo>
                    <a:pt x="293419" y="95807"/>
                  </a:lnTo>
                  <a:lnTo>
                    <a:pt x="243602" y="102451"/>
                  </a:lnTo>
                  <a:lnTo>
                    <a:pt x="193840" y="109404"/>
                  </a:lnTo>
                  <a:lnTo>
                    <a:pt x="144138" y="116677"/>
                  </a:lnTo>
                  <a:lnTo>
                    <a:pt x="94500" y="124282"/>
                  </a:lnTo>
                  <a:lnTo>
                    <a:pt x="47826" y="131897"/>
                  </a:lnTo>
                  <a:lnTo>
                    <a:pt x="23986" y="135849"/>
                  </a:lnTo>
                  <a:lnTo>
                    <a:pt x="0" y="139522"/>
                  </a:lnTo>
                </a:path>
              </a:pathLst>
            </a:custGeom>
            <a:ln w="19050">
              <a:solidFill>
                <a:srgbClr val="FF0000"/>
              </a:solidFill>
            </a:ln>
          </p:spPr>
          <p:txBody>
            <a:bodyPr wrap="square" lIns="0" tIns="0" rIns="0" bIns="0" rtlCol="0"/>
            <a:lstStyle/>
            <a:p>
              <a:endParaRPr sz="1539" dirty="0"/>
            </a:p>
          </p:txBody>
        </p:sp>
      </p:grpSp>
    </p:spTree>
    <p:extLst>
      <p:ext uri="{BB962C8B-B14F-4D97-AF65-F5344CB8AC3E}">
        <p14:creationId xmlns:p14="http://schemas.microsoft.com/office/powerpoint/2010/main" val="35715773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dirty="0">
                <a:latin typeface="Nimbus Sans L"/>
                <a:cs typeface="Nimbus Sans L"/>
              </a:rPr>
              <a:t>K-means</a:t>
            </a:r>
            <a:r>
              <a:rPr spc="-60" dirty="0">
                <a:latin typeface="Nimbus Sans L"/>
                <a:cs typeface="Nimbus Sans L"/>
              </a:rPr>
              <a:t> </a:t>
            </a:r>
            <a:r>
              <a:rPr dirty="0">
                <a:latin typeface="Nimbus Sans L"/>
                <a:cs typeface="Nimbus Sans L"/>
              </a:rPr>
              <a:t>clustering</a:t>
            </a:r>
          </a:p>
        </p:txBody>
      </p:sp>
      <p:sp>
        <p:nvSpPr>
          <p:cNvPr id="3" name="object 3"/>
          <p:cNvSpPr txBox="1"/>
          <p:nvPr/>
        </p:nvSpPr>
        <p:spPr>
          <a:xfrm>
            <a:off x="1599997" y="1173492"/>
            <a:ext cx="7911465" cy="4821833"/>
          </a:xfrm>
          <a:prstGeom prst="rect">
            <a:avLst/>
          </a:prstGeom>
        </p:spPr>
        <p:txBody>
          <a:bodyPr vert="horz" wrap="square" lIns="0" tIns="12700" rIns="0" bIns="0" rtlCol="0">
            <a:spAutoFit/>
          </a:bodyPr>
          <a:lstStyle/>
          <a:p>
            <a:pPr marL="381000" marR="30480" indent="-343535">
              <a:spcBef>
                <a:spcPts val="100"/>
              </a:spcBef>
              <a:buFont typeface="DejaVu Sans"/>
              <a:buChar char="•"/>
              <a:tabLst>
                <a:tab pos="381000" algn="l"/>
                <a:tab pos="381635" algn="l"/>
              </a:tabLst>
            </a:pPr>
            <a:endParaRPr lang="en-US" sz="2400" spc="-5" dirty="0">
              <a:cs typeface="Nimbus Sans L"/>
            </a:endParaRPr>
          </a:p>
          <a:p>
            <a:pPr marL="381000" marR="30480" indent="-343535">
              <a:spcBef>
                <a:spcPts val="100"/>
              </a:spcBef>
              <a:buFont typeface="Wingdings" panose="05000000000000000000" pitchFamily="2" charset="2"/>
              <a:buChar char="Ø"/>
              <a:tabLst>
                <a:tab pos="381000" algn="l"/>
                <a:tab pos="381635" algn="l"/>
              </a:tabLst>
            </a:pPr>
            <a:r>
              <a:rPr sz="2400" b="1" spc="-5" dirty="0">
                <a:cs typeface="Nimbus Sans L"/>
              </a:rPr>
              <a:t>Basic idea</a:t>
            </a:r>
            <a:r>
              <a:rPr sz="2400" spc="-5" dirty="0">
                <a:cs typeface="Nimbus Sans L"/>
              </a:rPr>
              <a:t>: randomly initialize </a:t>
            </a:r>
            <a:r>
              <a:rPr sz="2400" dirty="0">
                <a:cs typeface="Nimbus Sans L"/>
              </a:rPr>
              <a:t>the </a:t>
            </a:r>
            <a:r>
              <a:rPr sz="2400" i="1" spc="-240" dirty="0">
                <a:cs typeface="URW Bookman L"/>
              </a:rPr>
              <a:t>k </a:t>
            </a:r>
            <a:r>
              <a:rPr sz="2400" spc="-5" dirty="0">
                <a:cs typeface="Nimbus Sans L"/>
              </a:rPr>
              <a:t>cluster </a:t>
            </a:r>
            <a:r>
              <a:rPr sz="2400" dirty="0">
                <a:cs typeface="Nimbus Sans L"/>
              </a:rPr>
              <a:t>centers,</a:t>
            </a:r>
            <a:r>
              <a:rPr lang="en-US" sz="2400" dirty="0">
                <a:cs typeface="Nimbus Sans L"/>
              </a:rPr>
              <a:t> </a:t>
            </a:r>
            <a:r>
              <a:rPr sz="2400" dirty="0">
                <a:cs typeface="Nimbus Sans L"/>
              </a:rPr>
              <a:t>and  iterate </a:t>
            </a:r>
            <a:r>
              <a:rPr sz="2400" spc="-5" dirty="0">
                <a:cs typeface="Nimbus Sans L"/>
              </a:rPr>
              <a:t>between </a:t>
            </a:r>
            <a:r>
              <a:rPr sz="2400" dirty="0">
                <a:cs typeface="Nimbus Sans L"/>
              </a:rPr>
              <a:t>the two steps we just</a:t>
            </a:r>
            <a:r>
              <a:rPr sz="2400" spc="-40" dirty="0">
                <a:cs typeface="Nimbus Sans L"/>
              </a:rPr>
              <a:t> </a:t>
            </a:r>
            <a:r>
              <a:rPr sz="2400" spc="-5" dirty="0">
                <a:cs typeface="Nimbus Sans L"/>
              </a:rPr>
              <a:t>saw.</a:t>
            </a:r>
            <a:endParaRPr sz="2400" dirty="0">
              <a:cs typeface="Nimbus Sans L"/>
            </a:endParaRPr>
          </a:p>
          <a:p>
            <a:pPr marL="876300" lvl="1" indent="-381635">
              <a:spcBef>
                <a:spcPts val="1395"/>
              </a:spcBef>
              <a:buAutoNum type="arabicPeriod"/>
              <a:tabLst>
                <a:tab pos="876300" algn="l"/>
                <a:tab pos="876935" algn="l"/>
              </a:tabLst>
            </a:pPr>
            <a:r>
              <a:rPr sz="2000" i="1" spc="-105" dirty="0">
                <a:cs typeface="URW Bookman L"/>
              </a:rPr>
              <a:t>Randomly </a:t>
            </a:r>
            <a:r>
              <a:rPr sz="2000" dirty="0">
                <a:cs typeface="Nimbus Sans L"/>
              </a:rPr>
              <a:t>initialize the </a:t>
            </a:r>
            <a:r>
              <a:rPr sz="2000" dirty="0">
                <a:solidFill>
                  <a:srgbClr val="00AF50"/>
                </a:solidFill>
                <a:cs typeface="Nimbus Sans L"/>
              </a:rPr>
              <a:t>cluster centers, </a:t>
            </a:r>
            <a:r>
              <a:rPr sz="2000" spc="5" dirty="0">
                <a:solidFill>
                  <a:srgbClr val="00AF50"/>
                </a:solidFill>
                <a:cs typeface="Nimbus Sans L"/>
              </a:rPr>
              <a:t>c</a:t>
            </a:r>
            <a:r>
              <a:rPr sz="1950" spc="7" baseline="-21367" dirty="0">
                <a:solidFill>
                  <a:srgbClr val="00AF50"/>
                </a:solidFill>
                <a:cs typeface="Nimbus Sans L"/>
              </a:rPr>
              <a:t>1</a:t>
            </a:r>
            <a:r>
              <a:rPr sz="2000" spc="5" dirty="0">
                <a:solidFill>
                  <a:srgbClr val="00AF50"/>
                </a:solidFill>
                <a:cs typeface="Nimbus Sans L"/>
              </a:rPr>
              <a:t>, </a:t>
            </a:r>
            <a:r>
              <a:rPr sz="2000" spc="-5" dirty="0">
                <a:solidFill>
                  <a:srgbClr val="00AF50"/>
                </a:solidFill>
                <a:cs typeface="Nimbus Sans L"/>
              </a:rPr>
              <a:t>...,</a:t>
            </a:r>
            <a:r>
              <a:rPr sz="2000" spc="-55" dirty="0">
                <a:solidFill>
                  <a:srgbClr val="00AF50"/>
                </a:solidFill>
                <a:cs typeface="Nimbus Sans L"/>
              </a:rPr>
              <a:t> </a:t>
            </a:r>
            <a:r>
              <a:rPr sz="2000" spc="10" dirty="0">
                <a:solidFill>
                  <a:srgbClr val="00AF50"/>
                </a:solidFill>
                <a:cs typeface="Nimbus Sans L"/>
              </a:rPr>
              <a:t>c</a:t>
            </a:r>
            <a:r>
              <a:rPr sz="1950" spc="15" baseline="-21367" dirty="0">
                <a:solidFill>
                  <a:srgbClr val="00AF50"/>
                </a:solidFill>
                <a:cs typeface="Nimbus Sans L"/>
              </a:rPr>
              <a:t>K</a:t>
            </a:r>
            <a:endParaRPr sz="1950" baseline="-21367" dirty="0">
              <a:cs typeface="Nimbus Sans L"/>
            </a:endParaRPr>
          </a:p>
          <a:p>
            <a:pPr marL="876300" lvl="1" indent="-381635">
              <a:spcBef>
                <a:spcPts val="240"/>
              </a:spcBef>
              <a:buAutoNum type="arabicPeriod"/>
              <a:tabLst>
                <a:tab pos="876300" algn="l"/>
                <a:tab pos="876935" algn="l"/>
              </a:tabLst>
            </a:pPr>
            <a:r>
              <a:rPr sz="2000" i="1" spc="-50" dirty="0">
                <a:cs typeface="URW Bookman L"/>
              </a:rPr>
              <a:t>Given </a:t>
            </a:r>
            <a:r>
              <a:rPr sz="2000" i="1" spc="-75" dirty="0">
                <a:solidFill>
                  <a:srgbClr val="00AF50"/>
                </a:solidFill>
                <a:cs typeface="URW Bookman L"/>
              </a:rPr>
              <a:t>cluster </a:t>
            </a:r>
            <a:r>
              <a:rPr sz="2000" i="1" spc="-40" dirty="0">
                <a:solidFill>
                  <a:srgbClr val="00AF50"/>
                </a:solidFill>
                <a:cs typeface="URW Bookman L"/>
              </a:rPr>
              <a:t>centers</a:t>
            </a:r>
            <a:r>
              <a:rPr sz="2000" spc="-40" dirty="0">
                <a:cs typeface="Nimbus Sans L"/>
              </a:rPr>
              <a:t>, </a:t>
            </a:r>
            <a:r>
              <a:rPr sz="2000" dirty="0">
                <a:cs typeface="Nimbus Sans L"/>
              </a:rPr>
              <a:t>determine </a:t>
            </a:r>
            <a:r>
              <a:rPr sz="2000" dirty="0">
                <a:solidFill>
                  <a:srgbClr val="006FC0"/>
                </a:solidFill>
                <a:cs typeface="Nimbus Sans L"/>
              </a:rPr>
              <a:t>points </a:t>
            </a:r>
            <a:r>
              <a:rPr sz="2000" dirty="0">
                <a:cs typeface="Nimbus Sans L"/>
              </a:rPr>
              <a:t>in each</a:t>
            </a:r>
            <a:r>
              <a:rPr sz="2000" spc="-105" dirty="0">
                <a:cs typeface="Nimbus Sans L"/>
              </a:rPr>
              <a:t> </a:t>
            </a:r>
            <a:r>
              <a:rPr sz="2000" dirty="0">
                <a:cs typeface="Nimbus Sans L"/>
              </a:rPr>
              <a:t>cluster</a:t>
            </a:r>
          </a:p>
          <a:p>
            <a:pPr marL="1295400" lvl="2" indent="-343535">
              <a:spcBef>
                <a:spcPts val="225"/>
              </a:spcBef>
              <a:buFont typeface="DejaVu Sans"/>
              <a:buChar char="•"/>
              <a:tabLst>
                <a:tab pos="1295400" algn="l"/>
                <a:tab pos="1296035" algn="l"/>
              </a:tabLst>
            </a:pPr>
            <a:r>
              <a:rPr dirty="0">
                <a:cs typeface="Nimbus Sans L"/>
              </a:rPr>
              <a:t>For </a:t>
            </a:r>
            <a:r>
              <a:rPr spc="-5" dirty="0">
                <a:cs typeface="Nimbus Sans L"/>
              </a:rPr>
              <a:t>each point </a:t>
            </a:r>
            <a:r>
              <a:rPr spc="-5" dirty="0">
                <a:solidFill>
                  <a:srgbClr val="006FC0"/>
                </a:solidFill>
                <a:cs typeface="Nimbus Sans L"/>
              </a:rPr>
              <a:t>p</a:t>
            </a:r>
            <a:r>
              <a:rPr spc="-5" dirty="0">
                <a:cs typeface="Nimbus Sans L"/>
              </a:rPr>
              <a:t>, </a:t>
            </a:r>
            <a:r>
              <a:rPr dirty="0">
                <a:cs typeface="Nimbus Sans L"/>
              </a:rPr>
              <a:t>find the </a:t>
            </a:r>
            <a:r>
              <a:rPr spc="-5" dirty="0">
                <a:cs typeface="Nimbus Sans L"/>
              </a:rPr>
              <a:t>closest </a:t>
            </a:r>
            <a:r>
              <a:rPr spc="-5" dirty="0">
                <a:solidFill>
                  <a:srgbClr val="00AF50"/>
                </a:solidFill>
                <a:cs typeface="Nimbus Sans L"/>
              </a:rPr>
              <a:t>c</a:t>
            </a:r>
            <a:r>
              <a:rPr spc="-7" baseline="-20833" dirty="0">
                <a:solidFill>
                  <a:srgbClr val="00AF50"/>
                </a:solidFill>
                <a:cs typeface="Nimbus Sans L"/>
              </a:rPr>
              <a:t>i</a:t>
            </a:r>
            <a:r>
              <a:rPr spc="-5" dirty="0">
                <a:cs typeface="Nimbus Sans L"/>
              </a:rPr>
              <a:t>. Put </a:t>
            </a:r>
            <a:r>
              <a:rPr dirty="0">
                <a:solidFill>
                  <a:srgbClr val="006FC0"/>
                </a:solidFill>
                <a:cs typeface="Nimbus Sans L"/>
              </a:rPr>
              <a:t>p </a:t>
            </a:r>
            <a:r>
              <a:rPr spc="-5" dirty="0">
                <a:cs typeface="Nimbus Sans L"/>
              </a:rPr>
              <a:t>into </a:t>
            </a:r>
            <a:r>
              <a:rPr spc="-5" dirty="0">
                <a:solidFill>
                  <a:srgbClr val="00AF50"/>
                </a:solidFill>
                <a:cs typeface="Nimbus Sans L"/>
              </a:rPr>
              <a:t>cluster</a:t>
            </a:r>
            <a:r>
              <a:rPr spc="65" dirty="0">
                <a:solidFill>
                  <a:srgbClr val="00AF50"/>
                </a:solidFill>
                <a:cs typeface="Nimbus Sans L"/>
              </a:rPr>
              <a:t> </a:t>
            </a:r>
            <a:r>
              <a:rPr dirty="0">
                <a:solidFill>
                  <a:srgbClr val="00AF50"/>
                </a:solidFill>
                <a:cs typeface="Nimbus Sans L"/>
              </a:rPr>
              <a:t>i</a:t>
            </a:r>
            <a:endParaRPr dirty="0">
              <a:cs typeface="Nimbus Sans L"/>
            </a:endParaRPr>
          </a:p>
          <a:p>
            <a:pPr marL="876300" lvl="1" indent="-381635">
              <a:spcBef>
                <a:spcPts val="235"/>
              </a:spcBef>
              <a:buAutoNum type="arabicPeriod"/>
              <a:tabLst>
                <a:tab pos="876300" algn="l"/>
                <a:tab pos="876935" algn="l"/>
              </a:tabLst>
            </a:pPr>
            <a:r>
              <a:rPr sz="2000" i="1" spc="-50" dirty="0">
                <a:cs typeface="URW Bookman L"/>
              </a:rPr>
              <a:t>Given </a:t>
            </a:r>
            <a:r>
              <a:rPr sz="2000" i="1" spc="-90" dirty="0">
                <a:solidFill>
                  <a:srgbClr val="006FC0"/>
                </a:solidFill>
                <a:cs typeface="URW Bookman L"/>
              </a:rPr>
              <a:t>points </a:t>
            </a:r>
            <a:r>
              <a:rPr sz="2000" i="1" spc="-125" dirty="0">
                <a:cs typeface="URW Bookman L"/>
              </a:rPr>
              <a:t>in </a:t>
            </a:r>
            <a:r>
              <a:rPr sz="2000" i="1" spc="-55" dirty="0">
                <a:cs typeface="URW Bookman L"/>
              </a:rPr>
              <a:t>each </a:t>
            </a:r>
            <a:r>
              <a:rPr sz="2000" i="1" spc="-65" dirty="0">
                <a:solidFill>
                  <a:srgbClr val="00AF50"/>
                </a:solidFill>
                <a:cs typeface="URW Bookman L"/>
              </a:rPr>
              <a:t>cluster</a:t>
            </a:r>
            <a:r>
              <a:rPr sz="2000" spc="-65" dirty="0">
                <a:cs typeface="Nimbus Sans L"/>
              </a:rPr>
              <a:t>, </a:t>
            </a:r>
            <a:r>
              <a:rPr sz="2000" dirty="0">
                <a:cs typeface="Nimbus Sans L"/>
              </a:rPr>
              <a:t>solve for</a:t>
            </a:r>
            <a:r>
              <a:rPr sz="2000" spc="130" dirty="0">
                <a:cs typeface="Nimbus Sans L"/>
              </a:rPr>
              <a:t> </a:t>
            </a:r>
            <a:r>
              <a:rPr sz="2000" spc="5" dirty="0">
                <a:solidFill>
                  <a:srgbClr val="00AF50"/>
                </a:solidFill>
                <a:cs typeface="Nimbus Sans L"/>
              </a:rPr>
              <a:t>c</a:t>
            </a:r>
            <a:r>
              <a:rPr sz="1950" spc="7" baseline="-21367" dirty="0">
                <a:solidFill>
                  <a:srgbClr val="00AF50"/>
                </a:solidFill>
                <a:cs typeface="Nimbus Sans L"/>
              </a:rPr>
              <a:t>i</a:t>
            </a:r>
            <a:endParaRPr sz="1950" baseline="-21367" dirty="0">
              <a:cs typeface="Nimbus Sans L"/>
            </a:endParaRPr>
          </a:p>
          <a:p>
            <a:pPr marL="1295400" lvl="2" indent="-343535">
              <a:spcBef>
                <a:spcPts val="225"/>
              </a:spcBef>
              <a:buFont typeface="DejaVu Sans"/>
              <a:buChar char="•"/>
              <a:tabLst>
                <a:tab pos="1295400" algn="l"/>
                <a:tab pos="1296035" algn="l"/>
              </a:tabLst>
            </a:pPr>
            <a:r>
              <a:rPr spc="-5" dirty="0">
                <a:cs typeface="Nimbus Sans L"/>
              </a:rPr>
              <a:t>Set </a:t>
            </a:r>
            <a:r>
              <a:rPr dirty="0">
                <a:solidFill>
                  <a:srgbClr val="00AF50"/>
                </a:solidFill>
                <a:cs typeface="Nimbus Sans L"/>
              </a:rPr>
              <a:t>c</a:t>
            </a:r>
            <a:r>
              <a:rPr baseline="-20833" dirty="0">
                <a:solidFill>
                  <a:srgbClr val="00AF50"/>
                </a:solidFill>
                <a:cs typeface="Nimbus Sans L"/>
              </a:rPr>
              <a:t>i </a:t>
            </a:r>
            <a:r>
              <a:rPr dirty="0">
                <a:cs typeface="Nimbus Sans L"/>
              </a:rPr>
              <a:t>to be the </a:t>
            </a:r>
            <a:r>
              <a:rPr spc="-5" dirty="0">
                <a:cs typeface="Nimbus Sans L"/>
              </a:rPr>
              <a:t>mean </a:t>
            </a:r>
            <a:r>
              <a:rPr dirty="0">
                <a:cs typeface="Nimbus Sans L"/>
              </a:rPr>
              <a:t>of </a:t>
            </a:r>
            <a:r>
              <a:rPr spc="-5" dirty="0">
                <a:solidFill>
                  <a:srgbClr val="006FC0"/>
                </a:solidFill>
                <a:cs typeface="Nimbus Sans L"/>
              </a:rPr>
              <a:t>points </a:t>
            </a:r>
            <a:r>
              <a:rPr dirty="0">
                <a:cs typeface="Nimbus Sans L"/>
              </a:rPr>
              <a:t>in </a:t>
            </a:r>
            <a:r>
              <a:rPr spc="-5" dirty="0">
                <a:solidFill>
                  <a:srgbClr val="00AF50"/>
                </a:solidFill>
                <a:cs typeface="Nimbus Sans L"/>
              </a:rPr>
              <a:t>cluster</a:t>
            </a:r>
            <a:r>
              <a:rPr spc="-165" dirty="0">
                <a:solidFill>
                  <a:srgbClr val="00AF50"/>
                </a:solidFill>
                <a:cs typeface="Nimbus Sans L"/>
              </a:rPr>
              <a:t> </a:t>
            </a:r>
            <a:r>
              <a:rPr dirty="0">
                <a:solidFill>
                  <a:srgbClr val="00AF50"/>
                </a:solidFill>
                <a:cs typeface="Nimbus Sans L"/>
              </a:rPr>
              <a:t>i</a:t>
            </a:r>
            <a:endParaRPr dirty="0">
              <a:cs typeface="Nimbus Sans L"/>
            </a:endParaRPr>
          </a:p>
          <a:p>
            <a:pPr marL="876300" lvl="1" indent="-381635">
              <a:spcBef>
                <a:spcPts val="229"/>
              </a:spcBef>
              <a:buAutoNum type="arabicPeriod"/>
              <a:tabLst>
                <a:tab pos="876300" algn="l"/>
                <a:tab pos="876935" algn="l"/>
              </a:tabLst>
            </a:pPr>
            <a:r>
              <a:rPr sz="2000" spc="-5" dirty="0">
                <a:cs typeface="Nimbus Sans L"/>
              </a:rPr>
              <a:t>If </a:t>
            </a:r>
            <a:r>
              <a:rPr sz="2000" spc="5" dirty="0">
                <a:solidFill>
                  <a:srgbClr val="00AF50"/>
                </a:solidFill>
                <a:cs typeface="Nimbus Sans L"/>
              </a:rPr>
              <a:t>c</a:t>
            </a:r>
            <a:r>
              <a:rPr sz="1950" spc="7" baseline="-21367" dirty="0">
                <a:solidFill>
                  <a:srgbClr val="00AF50"/>
                </a:solidFill>
                <a:cs typeface="Nimbus Sans L"/>
              </a:rPr>
              <a:t>i </a:t>
            </a:r>
            <a:r>
              <a:rPr sz="2000" dirty="0">
                <a:cs typeface="Nimbus Sans L"/>
              </a:rPr>
              <a:t>have changed, repeat </a:t>
            </a:r>
            <a:r>
              <a:rPr sz="2000" spc="-5" dirty="0">
                <a:cs typeface="Nimbus Sans L"/>
              </a:rPr>
              <a:t>Step</a:t>
            </a:r>
            <a:r>
              <a:rPr sz="2000" spc="-315" dirty="0">
                <a:cs typeface="Nimbus Sans L"/>
              </a:rPr>
              <a:t> </a:t>
            </a:r>
            <a:r>
              <a:rPr sz="2000" dirty="0">
                <a:cs typeface="Nimbus Sans L"/>
              </a:rPr>
              <a:t>2</a:t>
            </a:r>
          </a:p>
          <a:p>
            <a:pPr>
              <a:spcBef>
                <a:spcPts val="50"/>
              </a:spcBef>
            </a:pPr>
            <a:endParaRPr sz="2750" dirty="0">
              <a:latin typeface="Nimbus Sans L"/>
              <a:cs typeface="Nimbus Sans L"/>
            </a:endParaRPr>
          </a:p>
          <a:p>
            <a:pPr marL="38100"/>
            <a:r>
              <a:rPr sz="2400" b="1" dirty="0">
                <a:latin typeface="Nimbus Sans L"/>
                <a:cs typeface="Nimbus Sans L"/>
              </a:rPr>
              <a:t>Properties</a:t>
            </a:r>
          </a:p>
          <a:p>
            <a:pPr marL="876300" indent="-381635">
              <a:spcBef>
                <a:spcPts val="245"/>
              </a:spcBef>
              <a:buFont typeface="Wingdings" panose="05000000000000000000" pitchFamily="2" charset="2"/>
              <a:buChar char="Ø"/>
              <a:tabLst>
                <a:tab pos="876300" algn="l"/>
                <a:tab pos="876935" algn="l"/>
              </a:tabLst>
            </a:pPr>
            <a:r>
              <a:rPr sz="2400" spc="-5" dirty="0">
                <a:cs typeface="Nimbus Sans L"/>
              </a:rPr>
              <a:t>Will always converge to some solution</a:t>
            </a:r>
          </a:p>
          <a:p>
            <a:pPr marL="876300" indent="-381635">
              <a:spcBef>
                <a:spcPts val="240"/>
              </a:spcBef>
              <a:buFont typeface="Wingdings" panose="05000000000000000000" pitchFamily="2" charset="2"/>
              <a:buChar char="Ø"/>
              <a:tabLst>
                <a:tab pos="876300" algn="l"/>
                <a:tab pos="876935" algn="l"/>
              </a:tabLst>
            </a:pPr>
            <a:r>
              <a:rPr sz="2400" spc="-5" dirty="0">
                <a:cs typeface="Nimbus Sans L"/>
              </a:rPr>
              <a:t>Can be a “local minimum” of objective</a:t>
            </a:r>
            <a:r>
              <a:rPr sz="2400" spc="-5" dirty="0">
                <a:latin typeface="Nimbus Sans L"/>
                <a:cs typeface="Nimbus Sans L"/>
              </a:rPr>
              <a:t>:</a:t>
            </a:r>
          </a:p>
        </p:txBody>
      </p:sp>
      <p:grpSp>
        <p:nvGrpSpPr>
          <p:cNvPr id="4" name="object 4"/>
          <p:cNvGrpSpPr/>
          <p:nvPr/>
        </p:nvGrpSpPr>
        <p:grpSpPr>
          <a:xfrm>
            <a:off x="8528049" y="2286000"/>
            <a:ext cx="937260" cy="1648460"/>
            <a:chOff x="7627619" y="2414904"/>
            <a:chExt cx="937260" cy="1648460"/>
          </a:xfrm>
        </p:grpSpPr>
        <p:sp>
          <p:nvSpPr>
            <p:cNvPr id="5" name="object 5"/>
            <p:cNvSpPr/>
            <p:nvPr/>
          </p:nvSpPr>
          <p:spPr>
            <a:xfrm>
              <a:off x="7640573" y="2427858"/>
              <a:ext cx="911860" cy="972185"/>
            </a:xfrm>
            <a:custGeom>
              <a:avLst/>
              <a:gdLst/>
              <a:ahLst/>
              <a:cxnLst/>
              <a:rect l="l" t="t" r="r" b="b"/>
              <a:pathLst>
                <a:path w="911859" h="972185">
                  <a:moveTo>
                    <a:pt x="227837" y="0"/>
                  </a:moveTo>
                  <a:lnTo>
                    <a:pt x="0" y="207137"/>
                  </a:lnTo>
                  <a:lnTo>
                    <a:pt x="227837" y="455675"/>
                  </a:lnTo>
                  <a:lnTo>
                    <a:pt x="227837" y="341756"/>
                  </a:lnTo>
                  <a:lnTo>
                    <a:pt x="284473" y="353594"/>
                  </a:lnTo>
                  <a:lnTo>
                    <a:pt x="339356" y="367852"/>
                  </a:lnTo>
                  <a:lnTo>
                    <a:pt x="392383" y="384434"/>
                  </a:lnTo>
                  <a:lnTo>
                    <a:pt x="443451" y="403247"/>
                  </a:lnTo>
                  <a:lnTo>
                    <a:pt x="492455" y="424193"/>
                  </a:lnTo>
                  <a:lnTo>
                    <a:pt x="539293" y="447178"/>
                  </a:lnTo>
                  <a:lnTo>
                    <a:pt x="583861" y="472106"/>
                  </a:lnTo>
                  <a:lnTo>
                    <a:pt x="626054" y="498881"/>
                  </a:lnTo>
                  <a:lnTo>
                    <a:pt x="665770" y="527409"/>
                  </a:lnTo>
                  <a:lnTo>
                    <a:pt x="702904" y="557594"/>
                  </a:lnTo>
                  <a:lnTo>
                    <a:pt x="737353" y="589340"/>
                  </a:lnTo>
                  <a:lnTo>
                    <a:pt x="769013" y="622552"/>
                  </a:lnTo>
                  <a:lnTo>
                    <a:pt x="797781" y="657134"/>
                  </a:lnTo>
                  <a:lnTo>
                    <a:pt x="823552" y="692991"/>
                  </a:lnTo>
                  <a:lnTo>
                    <a:pt x="846224" y="730028"/>
                  </a:lnTo>
                  <a:lnTo>
                    <a:pt x="865692" y="768150"/>
                  </a:lnTo>
                  <a:lnTo>
                    <a:pt x="881853" y="807259"/>
                  </a:lnTo>
                  <a:lnTo>
                    <a:pt x="894603" y="847262"/>
                  </a:lnTo>
                  <a:lnTo>
                    <a:pt x="903839" y="888063"/>
                  </a:lnTo>
                  <a:lnTo>
                    <a:pt x="909456" y="929566"/>
                  </a:lnTo>
                  <a:lnTo>
                    <a:pt x="911351" y="971676"/>
                  </a:lnTo>
                  <a:lnTo>
                    <a:pt x="911351" y="743712"/>
                  </a:lnTo>
                  <a:lnTo>
                    <a:pt x="909456" y="701619"/>
                  </a:lnTo>
                  <a:lnTo>
                    <a:pt x="903839" y="660131"/>
                  </a:lnTo>
                  <a:lnTo>
                    <a:pt x="894603" y="619344"/>
                  </a:lnTo>
                  <a:lnTo>
                    <a:pt x="881853" y="579354"/>
                  </a:lnTo>
                  <a:lnTo>
                    <a:pt x="865692" y="540255"/>
                  </a:lnTo>
                  <a:lnTo>
                    <a:pt x="846224" y="502144"/>
                  </a:lnTo>
                  <a:lnTo>
                    <a:pt x="823552" y="465116"/>
                  </a:lnTo>
                  <a:lnTo>
                    <a:pt x="797781" y="429266"/>
                  </a:lnTo>
                  <a:lnTo>
                    <a:pt x="769013" y="394690"/>
                  </a:lnTo>
                  <a:lnTo>
                    <a:pt x="737353" y="361483"/>
                  </a:lnTo>
                  <a:lnTo>
                    <a:pt x="702904" y="329742"/>
                  </a:lnTo>
                  <a:lnTo>
                    <a:pt x="665770" y="299561"/>
                  </a:lnTo>
                  <a:lnTo>
                    <a:pt x="626054" y="271036"/>
                  </a:lnTo>
                  <a:lnTo>
                    <a:pt x="583861" y="244263"/>
                  </a:lnTo>
                  <a:lnTo>
                    <a:pt x="539293" y="219337"/>
                  </a:lnTo>
                  <a:lnTo>
                    <a:pt x="492455" y="196353"/>
                  </a:lnTo>
                  <a:lnTo>
                    <a:pt x="443451" y="175408"/>
                  </a:lnTo>
                  <a:lnTo>
                    <a:pt x="392383" y="156596"/>
                  </a:lnTo>
                  <a:lnTo>
                    <a:pt x="339356" y="140014"/>
                  </a:lnTo>
                  <a:lnTo>
                    <a:pt x="284473" y="125756"/>
                  </a:lnTo>
                  <a:lnTo>
                    <a:pt x="227837" y="113918"/>
                  </a:lnTo>
                  <a:lnTo>
                    <a:pt x="227837" y="0"/>
                  </a:lnTo>
                  <a:close/>
                </a:path>
              </a:pathLst>
            </a:custGeom>
            <a:solidFill>
              <a:srgbClr val="BADFE2"/>
            </a:solidFill>
          </p:spPr>
          <p:txBody>
            <a:bodyPr wrap="square" lIns="0" tIns="0" rIns="0" bIns="0" rtlCol="0"/>
            <a:lstStyle/>
            <a:p>
              <a:endParaRPr dirty="0"/>
            </a:p>
          </p:txBody>
        </p:sp>
        <p:sp>
          <p:nvSpPr>
            <p:cNvPr id="6" name="object 6"/>
            <p:cNvSpPr/>
            <p:nvPr/>
          </p:nvSpPr>
          <p:spPr>
            <a:xfrm>
              <a:off x="7640573" y="3285489"/>
              <a:ext cx="911860" cy="764540"/>
            </a:xfrm>
            <a:custGeom>
              <a:avLst/>
              <a:gdLst/>
              <a:ahLst/>
              <a:cxnLst/>
              <a:rect l="l" t="t" r="r" b="b"/>
              <a:pathLst>
                <a:path w="911859" h="764539">
                  <a:moveTo>
                    <a:pt x="897254" y="0"/>
                  </a:moveTo>
                  <a:lnTo>
                    <a:pt x="886037" y="38364"/>
                  </a:lnTo>
                  <a:lnTo>
                    <a:pt x="871788" y="75789"/>
                  </a:lnTo>
                  <a:lnTo>
                    <a:pt x="854612" y="112213"/>
                  </a:lnTo>
                  <a:lnTo>
                    <a:pt x="834610" y="147573"/>
                  </a:lnTo>
                  <a:lnTo>
                    <a:pt x="811887" y="181808"/>
                  </a:lnTo>
                  <a:lnTo>
                    <a:pt x="786544" y="214858"/>
                  </a:lnTo>
                  <a:lnTo>
                    <a:pt x="758686" y="246659"/>
                  </a:lnTo>
                  <a:lnTo>
                    <a:pt x="728415" y="277151"/>
                  </a:lnTo>
                  <a:lnTo>
                    <a:pt x="695834" y="306272"/>
                  </a:lnTo>
                  <a:lnTo>
                    <a:pt x="661047" y="333961"/>
                  </a:lnTo>
                  <a:lnTo>
                    <a:pt x="624155" y="360155"/>
                  </a:lnTo>
                  <a:lnTo>
                    <a:pt x="585263" y="384794"/>
                  </a:lnTo>
                  <a:lnTo>
                    <a:pt x="544473" y="407815"/>
                  </a:lnTo>
                  <a:lnTo>
                    <a:pt x="501889" y="429158"/>
                  </a:lnTo>
                  <a:lnTo>
                    <a:pt x="457612" y="448760"/>
                  </a:lnTo>
                  <a:lnTo>
                    <a:pt x="411748" y="466560"/>
                  </a:lnTo>
                  <a:lnTo>
                    <a:pt x="364397" y="482496"/>
                  </a:lnTo>
                  <a:lnTo>
                    <a:pt x="315664" y="496508"/>
                  </a:lnTo>
                  <a:lnTo>
                    <a:pt x="265651" y="508533"/>
                  </a:lnTo>
                  <a:lnTo>
                    <a:pt x="214462" y="518509"/>
                  </a:lnTo>
                  <a:lnTo>
                    <a:pt x="162199" y="526376"/>
                  </a:lnTo>
                  <a:lnTo>
                    <a:pt x="108966" y="532071"/>
                  </a:lnTo>
                  <a:lnTo>
                    <a:pt x="54865" y="535534"/>
                  </a:lnTo>
                  <a:lnTo>
                    <a:pt x="0" y="536702"/>
                  </a:lnTo>
                  <a:lnTo>
                    <a:pt x="0" y="764540"/>
                  </a:lnTo>
                  <a:lnTo>
                    <a:pt x="40088" y="763918"/>
                  </a:lnTo>
                  <a:lnTo>
                    <a:pt x="80105" y="762047"/>
                  </a:lnTo>
                  <a:lnTo>
                    <a:pt x="119979" y="758914"/>
                  </a:lnTo>
                  <a:lnTo>
                    <a:pt x="159639" y="754507"/>
                  </a:lnTo>
                  <a:lnTo>
                    <a:pt x="216070" y="746034"/>
                  </a:lnTo>
                  <a:lnTo>
                    <a:pt x="270947" y="735211"/>
                  </a:lnTo>
                  <a:lnTo>
                    <a:pt x="324183" y="722127"/>
                  </a:lnTo>
                  <a:lnTo>
                    <a:pt x="375693" y="706869"/>
                  </a:lnTo>
                  <a:lnTo>
                    <a:pt x="425390" y="689527"/>
                  </a:lnTo>
                  <a:lnTo>
                    <a:pt x="473188" y="670187"/>
                  </a:lnTo>
                  <a:lnTo>
                    <a:pt x="518999" y="648939"/>
                  </a:lnTo>
                  <a:lnTo>
                    <a:pt x="562739" y="625871"/>
                  </a:lnTo>
                  <a:lnTo>
                    <a:pt x="604320" y="601070"/>
                  </a:lnTo>
                  <a:lnTo>
                    <a:pt x="643656" y="574626"/>
                  </a:lnTo>
                  <a:lnTo>
                    <a:pt x="680661" y="546627"/>
                  </a:lnTo>
                  <a:lnTo>
                    <a:pt x="715248" y="517160"/>
                  </a:lnTo>
                  <a:lnTo>
                    <a:pt x="747331" y="486314"/>
                  </a:lnTo>
                  <a:lnTo>
                    <a:pt x="776824" y="454178"/>
                  </a:lnTo>
                  <a:lnTo>
                    <a:pt x="803640" y="420839"/>
                  </a:lnTo>
                  <a:lnTo>
                    <a:pt x="827693" y="386386"/>
                  </a:lnTo>
                  <a:lnTo>
                    <a:pt x="848897" y="350907"/>
                  </a:lnTo>
                  <a:lnTo>
                    <a:pt x="867164" y="314491"/>
                  </a:lnTo>
                  <a:lnTo>
                    <a:pt x="882410" y="277225"/>
                  </a:lnTo>
                  <a:lnTo>
                    <a:pt x="894547" y="239199"/>
                  </a:lnTo>
                  <a:lnTo>
                    <a:pt x="903489" y="200499"/>
                  </a:lnTo>
                  <a:lnTo>
                    <a:pt x="909150" y="161215"/>
                  </a:lnTo>
                  <a:lnTo>
                    <a:pt x="911444" y="121435"/>
                  </a:lnTo>
                  <a:lnTo>
                    <a:pt x="910283" y="81247"/>
                  </a:lnTo>
                  <a:lnTo>
                    <a:pt x="905582" y="40739"/>
                  </a:lnTo>
                  <a:lnTo>
                    <a:pt x="897254" y="0"/>
                  </a:lnTo>
                  <a:close/>
                </a:path>
              </a:pathLst>
            </a:custGeom>
            <a:solidFill>
              <a:srgbClr val="95B4B6"/>
            </a:solidFill>
          </p:spPr>
          <p:txBody>
            <a:bodyPr wrap="square" lIns="0" tIns="0" rIns="0" bIns="0" rtlCol="0"/>
            <a:lstStyle/>
            <a:p>
              <a:endParaRPr dirty="0"/>
            </a:p>
          </p:txBody>
        </p:sp>
        <p:sp>
          <p:nvSpPr>
            <p:cNvPr id="7" name="object 7"/>
            <p:cNvSpPr/>
            <p:nvPr/>
          </p:nvSpPr>
          <p:spPr>
            <a:xfrm>
              <a:off x="7640573" y="2427858"/>
              <a:ext cx="911860" cy="1622425"/>
            </a:xfrm>
            <a:custGeom>
              <a:avLst/>
              <a:gdLst/>
              <a:ahLst/>
              <a:cxnLst/>
              <a:rect l="l" t="t" r="r" b="b"/>
              <a:pathLst>
                <a:path w="911859" h="1622425">
                  <a:moveTo>
                    <a:pt x="911351" y="971676"/>
                  </a:moveTo>
                  <a:lnTo>
                    <a:pt x="909456" y="929566"/>
                  </a:lnTo>
                  <a:lnTo>
                    <a:pt x="903839" y="888063"/>
                  </a:lnTo>
                  <a:lnTo>
                    <a:pt x="894603" y="847262"/>
                  </a:lnTo>
                  <a:lnTo>
                    <a:pt x="881853" y="807259"/>
                  </a:lnTo>
                  <a:lnTo>
                    <a:pt x="865692" y="768150"/>
                  </a:lnTo>
                  <a:lnTo>
                    <a:pt x="846224" y="730028"/>
                  </a:lnTo>
                  <a:lnTo>
                    <a:pt x="823552" y="692991"/>
                  </a:lnTo>
                  <a:lnTo>
                    <a:pt x="797781" y="657134"/>
                  </a:lnTo>
                  <a:lnTo>
                    <a:pt x="769013" y="622552"/>
                  </a:lnTo>
                  <a:lnTo>
                    <a:pt x="737353" y="589340"/>
                  </a:lnTo>
                  <a:lnTo>
                    <a:pt x="702904" y="557594"/>
                  </a:lnTo>
                  <a:lnTo>
                    <a:pt x="665770" y="527409"/>
                  </a:lnTo>
                  <a:lnTo>
                    <a:pt x="626054" y="498881"/>
                  </a:lnTo>
                  <a:lnTo>
                    <a:pt x="583861" y="472106"/>
                  </a:lnTo>
                  <a:lnTo>
                    <a:pt x="539293" y="447178"/>
                  </a:lnTo>
                  <a:lnTo>
                    <a:pt x="492455" y="424193"/>
                  </a:lnTo>
                  <a:lnTo>
                    <a:pt x="443451" y="403247"/>
                  </a:lnTo>
                  <a:lnTo>
                    <a:pt x="392383" y="384434"/>
                  </a:lnTo>
                  <a:lnTo>
                    <a:pt x="339356" y="367852"/>
                  </a:lnTo>
                  <a:lnTo>
                    <a:pt x="284473" y="353594"/>
                  </a:lnTo>
                  <a:lnTo>
                    <a:pt x="227837" y="341756"/>
                  </a:lnTo>
                  <a:lnTo>
                    <a:pt x="227837" y="455675"/>
                  </a:lnTo>
                  <a:lnTo>
                    <a:pt x="0" y="207137"/>
                  </a:lnTo>
                  <a:lnTo>
                    <a:pt x="227837" y="0"/>
                  </a:lnTo>
                  <a:lnTo>
                    <a:pt x="227837" y="113918"/>
                  </a:lnTo>
                  <a:lnTo>
                    <a:pt x="284473" y="125756"/>
                  </a:lnTo>
                  <a:lnTo>
                    <a:pt x="339356" y="140014"/>
                  </a:lnTo>
                  <a:lnTo>
                    <a:pt x="392383" y="156596"/>
                  </a:lnTo>
                  <a:lnTo>
                    <a:pt x="443451" y="175408"/>
                  </a:lnTo>
                  <a:lnTo>
                    <a:pt x="492455" y="196353"/>
                  </a:lnTo>
                  <a:lnTo>
                    <a:pt x="539293" y="219337"/>
                  </a:lnTo>
                  <a:lnTo>
                    <a:pt x="583861" y="244263"/>
                  </a:lnTo>
                  <a:lnTo>
                    <a:pt x="626054" y="271036"/>
                  </a:lnTo>
                  <a:lnTo>
                    <a:pt x="665770" y="299561"/>
                  </a:lnTo>
                  <a:lnTo>
                    <a:pt x="702904" y="329742"/>
                  </a:lnTo>
                  <a:lnTo>
                    <a:pt x="737353" y="361483"/>
                  </a:lnTo>
                  <a:lnTo>
                    <a:pt x="769013" y="394690"/>
                  </a:lnTo>
                  <a:lnTo>
                    <a:pt x="797781" y="429266"/>
                  </a:lnTo>
                  <a:lnTo>
                    <a:pt x="823552" y="465116"/>
                  </a:lnTo>
                  <a:lnTo>
                    <a:pt x="846224" y="502144"/>
                  </a:lnTo>
                  <a:lnTo>
                    <a:pt x="865692" y="540255"/>
                  </a:lnTo>
                  <a:lnTo>
                    <a:pt x="881853" y="579354"/>
                  </a:lnTo>
                  <a:lnTo>
                    <a:pt x="894603" y="619344"/>
                  </a:lnTo>
                  <a:lnTo>
                    <a:pt x="903839" y="660131"/>
                  </a:lnTo>
                  <a:lnTo>
                    <a:pt x="909456" y="701619"/>
                  </a:lnTo>
                  <a:lnTo>
                    <a:pt x="911351" y="743712"/>
                  </a:lnTo>
                  <a:lnTo>
                    <a:pt x="911351" y="971676"/>
                  </a:lnTo>
                  <a:lnTo>
                    <a:pt x="909688" y="1011305"/>
                  </a:lnTo>
                  <a:lnTo>
                    <a:pt x="904762" y="1050306"/>
                  </a:lnTo>
                  <a:lnTo>
                    <a:pt x="896668" y="1088610"/>
                  </a:lnTo>
                  <a:lnTo>
                    <a:pt x="885501" y="1126150"/>
                  </a:lnTo>
                  <a:lnTo>
                    <a:pt x="871357" y="1162858"/>
                  </a:lnTo>
                  <a:lnTo>
                    <a:pt x="854332" y="1198665"/>
                  </a:lnTo>
                  <a:lnTo>
                    <a:pt x="834521" y="1233504"/>
                  </a:lnTo>
                  <a:lnTo>
                    <a:pt x="812018" y="1267306"/>
                  </a:lnTo>
                  <a:lnTo>
                    <a:pt x="786920" y="1300004"/>
                  </a:lnTo>
                  <a:lnTo>
                    <a:pt x="759321" y="1331530"/>
                  </a:lnTo>
                  <a:lnTo>
                    <a:pt x="729318" y="1361815"/>
                  </a:lnTo>
                  <a:lnTo>
                    <a:pt x="697005" y="1390792"/>
                  </a:lnTo>
                  <a:lnTo>
                    <a:pt x="662478" y="1418392"/>
                  </a:lnTo>
                  <a:lnTo>
                    <a:pt x="625831" y="1444548"/>
                  </a:lnTo>
                  <a:lnTo>
                    <a:pt x="587162" y="1469191"/>
                  </a:lnTo>
                  <a:lnTo>
                    <a:pt x="546564" y="1492253"/>
                  </a:lnTo>
                  <a:lnTo>
                    <a:pt x="504133" y="1513667"/>
                  </a:lnTo>
                  <a:lnTo>
                    <a:pt x="459965" y="1533365"/>
                  </a:lnTo>
                  <a:lnTo>
                    <a:pt x="414155" y="1551277"/>
                  </a:lnTo>
                  <a:lnTo>
                    <a:pt x="366798" y="1567337"/>
                  </a:lnTo>
                  <a:lnTo>
                    <a:pt x="317990" y="1581477"/>
                  </a:lnTo>
                  <a:lnTo>
                    <a:pt x="267825" y="1593628"/>
                  </a:lnTo>
                  <a:lnTo>
                    <a:pt x="216400" y="1603722"/>
                  </a:lnTo>
                  <a:lnTo>
                    <a:pt x="163810" y="1611691"/>
                  </a:lnTo>
                  <a:lnTo>
                    <a:pt x="110149" y="1617468"/>
                  </a:lnTo>
                  <a:lnTo>
                    <a:pt x="55514" y="1620983"/>
                  </a:lnTo>
                  <a:lnTo>
                    <a:pt x="0" y="1622170"/>
                  </a:lnTo>
                  <a:lnTo>
                    <a:pt x="0" y="1394333"/>
                  </a:lnTo>
                  <a:lnTo>
                    <a:pt x="54865" y="1393165"/>
                  </a:lnTo>
                  <a:lnTo>
                    <a:pt x="108966" y="1389702"/>
                  </a:lnTo>
                  <a:lnTo>
                    <a:pt x="162199" y="1384007"/>
                  </a:lnTo>
                  <a:lnTo>
                    <a:pt x="214462" y="1376140"/>
                  </a:lnTo>
                  <a:lnTo>
                    <a:pt x="265651" y="1366164"/>
                  </a:lnTo>
                  <a:lnTo>
                    <a:pt x="315664" y="1354139"/>
                  </a:lnTo>
                  <a:lnTo>
                    <a:pt x="364397" y="1340127"/>
                  </a:lnTo>
                  <a:lnTo>
                    <a:pt x="411748" y="1324191"/>
                  </a:lnTo>
                  <a:lnTo>
                    <a:pt x="457612" y="1306391"/>
                  </a:lnTo>
                  <a:lnTo>
                    <a:pt x="501889" y="1286789"/>
                  </a:lnTo>
                  <a:lnTo>
                    <a:pt x="544473" y="1265446"/>
                  </a:lnTo>
                  <a:lnTo>
                    <a:pt x="585263" y="1242425"/>
                  </a:lnTo>
                  <a:lnTo>
                    <a:pt x="624155" y="1217786"/>
                  </a:lnTo>
                  <a:lnTo>
                    <a:pt x="661047" y="1191592"/>
                  </a:lnTo>
                  <a:lnTo>
                    <a:pt x="695834" y="1163903"/>
                  </a:lnTo>
                  <a:lnTo>
                    <a:pt x="728415" y="1134782"/>
                  </a:lnTo>
                  <a:lnTo>
                    <a:pt x="758686" y="1104290"/>
                  </a:lnTo>
                  <a:lnTo>
                    <a:pt x="786544" y="1072489"/>
                  </a:lnTo>
                  <a:lnTo>
                    <a:pt x="811887" y="1039439"/>
                  </a:lnTo>
                  <a:lnTo>
                    <a:pt x="834610" y="1005204"/>
                  </a:lnTo>
                  <a:lnTo>
                    <a:pt x="854612" y="969844"/>
                  </a:lnTo>
                  <a:lnTo>
                    <a:pt x="871788" y="933420"/>
                  </a:lnTo>
                  <a:lnTo>
                    <a:pt x="886037" y="895995"/>
                  </a:lnTo>
                  <a:lnTo>
                    <a:pt x="897254" y="857630"/>
                  </a:lnTo>
                </a:path>
              </a:pathLst>
            </a:custGeom>
            <a:ln w="25908">
              <a:solidFill>
                <a:srgbClr val="88A3A7"/>
              </a:solidFill>
            </a:ln>
          </p:spPr>
          <p:txBody>
            <a:bodyPr wrap="square" lIns="0" tIns="0" rIns="0" bIns="0" rtlCol="0"/>
            <a:lstStyle/>
            <a:p>
              <a:endParaRPr dirty="0"/>
            </a:p>
          </p:txBody>
        </p:sp>
      </p:grpSp>
      <p:sp>
        <p:nvSpPr>
          <p:cNvPr id="8" name="object 8"/>
          <p:cNvSpPr/>
          <p:nvPr/>
        </p:nvSpPr>
        <p:spPr>
          <a:xfrm>
            <a:off x="3499923" y="6127298"/>
            <a:ext cx="3131000" cy="425903"/>
          </a:xfrm>
          <a:prstGeom prst="rect">
            <a:avLst/>
          </a:prstGeom>
          <a:blipFill>
            <a:blip r:embed="rId2" cstate="print"/>
            <a:stretch>
              <a:fillRect/>
            </a:stretch>
          </a:blipFill>
        </p:spPr>
        <p:txBody>
          <a:bodyPr wrap="square" lIns="0" tIns="0" rIns="0" bIns="0" rtlCol="0"/>
          <a:lstStyle/>
          <a:p>
            <a:endParaRPr dirty="0"/>
          </a:p>
        </p:txBody>
      </p:sp>
      <p:sp>
        <p:nvSpPr>
          <p:cNvPr id="10" name="object 10"/>
          <p:cNvSpPr/>
          <p:nvPr/>
        </p:nvSpPr>
        <p:spPr>
          <a:xfrm>
            <a:off x="7696200" y="4396603"/>
            <a:ext cx="2780588" cy="2291112"/>
          </a:xfrm>
          <a:prstGeom prst="rect">
            <a:avLst/>
          </a:prstGeom>
          <a:blipFill>
            <a:blip r:embed="rId3"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42864057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14400" y="1143000"/>
            <a:ext cx="10439399" cy="5029200"/>
          </a:xfrm>
          <a:prstGeom prst="rect">
            <a:avLst/>
          </a:prstGeom>
          <a:blipFill>
            <a:blip r:embed="rId2" cstate="print"/>
            <a:stretch>
              <a:fillRect/>
            </a:stretch>
          </a:blipFill>
        </p:spPr>
        <p:txBody>
          <a:bodyPr wrap="square" lIns="0" tIns="0" rIns="0" bIns="0" rtlCol="0"/>
          <a:lstStyle/>
          <a:p>
            <a:endParaRPr dirty="0"/>
          </a:p>
        </p:txBody>
      </p:sp>
      <p:sp>
        <p:nvSpPr>
          <p:cNvPr id="3" name="object 3"/>
          <p:cNvSpPr txBox="1"/>
          <p:nvPr/>
        </p:nvSpPr>
        <p:spPr>
          <a:xfrm>
            <a:off x="1602131" y="6657140"/>
            <a:ext cx="1063625" cy="162224"/>
          </a:xfrm>
          <a:prstGeom prst="rect">
            <a:avLst/>
          </a:prstGeom>
        </p:spPr>
        <p:txBody>
          <a:bodyPr vert="horz" wrap="square" lIns="0" tIns="635" rIns="0" bIns="0" rtlCol="0">
            <a:spAutoFit/>
          </a:bodyPr>
          <a:lstStyle/>
          <a:p>
            <a:pPr marL="12700">
              <a:spcBef>
                <a:spcPts val="5"/>
              </a:spcBef>
            </a:pPr>
            <a:r>
              <a:rPr sz="1050" dirty="0">
                <a:latin typeface="Nimbus Sans L"/>
                <a:cs typeface="Nimbus Sans L"/>
              </a:rPr>
              <a:t>Source: A.</a:t>
            </a:r>
            <a:r>
              <a:rPr sz="1050" spc="-105" dirty="0">
                <a:latin typeface="Nimbus Sans L"/>
                <a:cs typeface="Nimbus Sans L"/>
              </a:rPr>
              <a:t> </a:t>
            </a:r>
            <a:r>
              <a:rPr sz="1050" dirty="0">
                <a:latin typeface="Nimbus Sans L"/>
                <a:cs typeface="Nimbus Sans L"/>
              </a:rPr>
              <a:t>Moore</a:t>
            </a:r>
          </a:p>
        </p:txBody>
      </p:sp>
    </p:spTree>
    <p:extLst>
      <p:ext uri="{BB962C8B-B14F-4D97-AF65-F5344CB8AC3E}">
        <p14:creationId xmlns:p14="http://schemas.microsoft.com/office/powerpoint/2010/main" val="14439231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2000" y="1371600"/>
            <a:ext cx="10515600" cy="4967472"/>
          </a:xfrm>
          <a:prstGeom prst="rect">
            <a:avLst/>
          </a:prstGeom>
          <a:blipFill>
            <a:blip r:embed="rId2" cstate="print"/>
            <a:stretch>
              <a:fillRect/>
            </a:stretch>
          </a:blipFill>
        </p:spPr>
        <p:txBody>
          <a:bodyPr wrap="square" lIns="0" tIns="0" rIns="0" bIns="0" rtlCol="0"/>
          <a:lstStyle/>
          <a:p>
            <a:endParaRPr dirty="0"/>
          </a:p>
        </p:txBody>
      </p:sp>
      <p:sp>
        <p:nvSpPr>
          <p:cNvPr id="4" name="Title 3"/>
          <p:cNvSpPr>
            <a:spLocks noGrp="1"/>
          </p:cNvSpPr>
          <p:nvPr>
            <p:ph type="title"/>
          </p:nvPr>
        </p:nvSpPr>
        <p:spPr/>
        <p:txBody>
          <a:bodyPr/>
          <a:lstStyle/>
          <a:p>
            <a:endParaRPr lang="en-IN"/>
          </a:p>
        </p:txBody>
      </p:sp>
    </p:spTree>
    <p:extLst>
      <p:ext uri="{BB962C8B-B14F-4D97-AF65-F5344CB8AC3E}">
        <p14:creationId xmlns:p14="http://schemas.microsoft.com/office/powerpoint/2010/main" val="33924203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09600" y="1143000"/>
            <a:ext cx="11125199" cy="5312664"/>
          </a:xfrm>
          <a:prstGeom prst="rect">
            <a:avLst/>
          </a:prstGeom>
          <a:blipFill>
            <a:blip r:embed="rId2"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36988528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85800" y="1143000"/>
            <a:ext cx="10820400" cy="5257800"/>
          </a:xfrm>
          <a:prstGeom prst="rect">
            <a:avLst/>
          </a:prstGeom>
          <a:blipFill>
            <a:blip r:embed="rId2" cstate="print"/>
            <a:stretch>
              <a:fillRect/>
            </a:stretch>
          </a:blipFill>
        </p:spPr>
        <p:txBody>
          <a:bodyPr wrap="square" lIns="0" tIns="0" rIns="0" bIns="0" rtlCol="0"/>
          <a:lstStyle/>
          <a:p>
            <a:endParaRPr dirty="0"/>
          </a:p>
        </p:txBody>
      </p:sp>
      <p:sp>
        <p:nvSpPr>
          <p:cNvPr id="4" name="Title 3"/>
          <p:cNvSpPr>
            <a:spLocks noGrp="1"/>
          </p:cNvSpPr>
          <p:nvPr>
            <p:ph type="title"/>
          </p:nvPr>
        </p:nvSpPr>
        <p:spPr/>
        <p:txBody>
          <a:bodyPr/>
          <a:lstStyle/>
          <a:p>
            <a:endParaRPr lang="en-IN" dirty="0"/>
          </a:p>
        </p:txBody>
      </p:sp>
    </p:spTree>
    <p:extLst>
      <p:ext uri="{BB962C8B-B14F-4D97-AF65-F5344CB8AC3E}">
        <p14:creationId xmlns:p14="http://schemas.microsoft.com/office/powerpoint/2010/main" val="64270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6" name="Google Shape;916;p39"/>
          <p:cNvSpPr txBox="1">
            <a:spLocks noGrp="1"/>
          </p:cNvSpPr>
          <p:nvPr>
            <p:ph type="title"/>
          </p:nvPr>
        </p:nvSpPr>
        <p:spPr>
          <a:xfrm>
            <a:off x="228600" y="152400"/>
            <a:ext cx="9321800" cy="764364"/>
          </a:xfrm>
          <a:prstGeom prst="rect">
            <a:avLst/>
          </a:prstGeom>
          <a:noFill/>
          <a:ln>
            <a:noFill/>
          </a:ln>
        </p:spPr>
        <p:txBody>
          <a:bodyPr spcFirstLastPara="1" wrap="square" lIns="91425" tIns="45700" rIns="91425" bIns="45700" anchor="t" anchorCtr="0">
            <a:normAutofit/>
          </a:bodyPr>
          <a:lstStyle/>
          <a:p>
            <a:r>
              <a:rPr lang="en-IN" dirty="0" smtClean="0">
                <a:effectLst/>
                <a:latin typeface="Helvetica" pitchFamily="2" charset="0"/>
              </a:rPr>
              <a:t>By </a:t>
            </a:r>
            <a:r>
              <a:rPr lang="en-IN" dirty="0">
                <a:effectLst/>
                <a:latin typeface="Helvetica" pitchFamily="2" charset="0"/>
              </a:rPr>
              <a:t>manipulating the training set.</a:t>
            </a:r>
          </a:p>
        </p:txBody>
      </p:sp>
      <p:sp>
        <p:nvSpPr>
          <p:cNvPr id="3" name="TextBox 2">
            <a:extLst>
              <a:ext uri="{FF2B5EF4-FFF2-40B4-BE49-F238E27FC236}">
                <a16:creationId xmlns="" xmlns:a16="http://schemas.microsoft.com/office/drawing/2014/main" id="{1699D7D7-AB57-B204-ECFA-2EFACD553B1D}"/>
              </a:ext>
            </a:extLst>
          </p:cNvPr>
          <p:cNvSpPr txBox="1"/>
          <p:nvPr/>
        </p:nvSpPr>
        <p:spPr>
          <a:xfrm>
            <a:off x="319314" y="1219200"/>
            <a:ext cx="11644086" cy="5078313"/>
          </a:xfrm>
          <a:prstGeom prst="rect">
            <a:avLst/>
          </a:prstGeom>
          <a:noFill/>
        </p:spPr>
        <p:txBody>
          <a:bodyPr wrap="square">
            <a:spAutoFit/>
          </a:bodyPr>
          <a:lstStyle/>
          <a:p>
            <a:pPr marL="342900" indent="-342900">
              <a:lnSpc>
                <a:spcPct val="150000"/>
              </a:lnSpc>
              <a:buFont typeface="Courier New" panose="02070309020205020404" pitchFamily="49" charset="0"/>
              <a:buChar char="o"/>
            </a:pPr>
            <a:r>
              <a:rPr lang="en-IN" sz="2400" dirty="0">
                <a:effectLst/>
                <a:latin typeface="+mj-lt"/>
              </a:rPr>
              <a:t>Multiple training sets created by resampling original data</a:t>
            </a:r>
          </a:p>
          <a:p>
            <a:pPr marL="342900" indent="-342900">
              <a:lnSpc>
                <a:spcPct val="150000"/>
              </a:lnSpc>
              <a:buFont typeface="Courier New" panose="02070309020205020404" pitchFamily="49" charset="0"/>
              <a:buChar char="o"/>
            </a:pPr>
            <a:r>
              <a:rPr lang="en-IN" sz="2400" dirty="0" smtClean="0">
                <a:effectLst/>
                <a:latin typeface="+mj-lt"/>
              </a:rPr>
              <a:t>Resample </a:t>
            </a:r>
            <a:r>
              <a:rPr lang="en-IN" sz="2400" dirty="0">
                <a:effectLst/>
                <a:latin typeface="+mj-lt"/>
              </a:rPr>
              <a:t>according to some sampling distribution</a:t>
            </a:r>
          </a:p>
          <a:p>
            <a:pPr marL="1714500" lvl="3" indent="-342900">
              <a:lnSpc>
                <a:spcPct val="150000"/>
              </a:lnSpc>
              <a:buFont typeface="Courier New" panose="02070309020205020404" pitchFamily="49" charset="0"/>
              <a:buChar char="o"/>
            </a:pPr>
            <a:r>
              <a:rPr lang="en-IN" sz="2400" dirty="0" smtClean="0">
                <a:effectLst/>
                <a:latin typeface="+mj-lt"/>
              </a:rPr>
              <a:t>Example</a:t>
            </a:r>
            <a:r>
              <a:rPr lang="en-IN" sz="2400" dirty="0">
                <a:effectLst/>
                <a:latin typeface="+mj-lt"/>
              </a:rPr>
              <a:t>: equal probability</a:t>
            </a:r>
          </a:p>
          <a:p>
            <a:pPr marL="1714500" lvl="3" indent="-342900">
              <a:lnSpc>
                <a:spcPct val="150000"/>
              </a:lnSpc>
              <a:buFont typeface="Courier New" panose="02070309020205020404" pitchFamily="49" charset="0"/>
              <a:buChar char="o"/>
            </a:pPr>
            <a:r>
              <a:rPr lang="en-IN" sz="2400" dirty="0" smtClean="0">
                <a:effectLst/>
                <a:latin typeface="+mj-lt"/>
              </a:rPr>
              <a:t>Example</a:t>
            </a:r>
            <a:r>
              <a:rPr lang="en-IN" sz="2400" dirty="0">
                <a:effectLst/>
                <a:latin typeface="+mj-lt"/>
              </a:rPr>
              <a:t>: weighted</a:t>
            </a:r>
          </a:p>
          <a:p>
            <a:pPr marL="1714500" lvl="3" indent="-342900">
              <a:lnSpc>
                <a:spcPct val="150000"/>
              </a:lnSpc>
              <a:buFont typeface="Courier New" panose="02070309020205020404" pitchFamily="49" charset="0"/>
              <a:buChar char="o"/>
            </a:pPr>
            <a:r>
              <a:rPr lang="en-IN" sz="2400" dirty="0" smtClean="0">
                <a:effectLst/>
                <a:latin typeface="+mj-lt"/>
              </a:rPr>
              <a:t>Determines </a:t>
            </a:r>
            <a:r>
              <a:rPr lang="en-IN" sz="2400" dirty="0">
                <a:effectLst/>
                <a:latin typeface="+mj-lt"/>
              </a:rPr>
              <a:t>how likely it is that an example will be selected for training.</a:t>
            </a:r>
          </a:p>
          <a:p>
            <a:pPr marL="342900" indent="-342900">
              <a:lnSpc>
                <a:spcPct val="150000"/>
              </a:lnSpc>
              <a:buFont typeface="Courier New" panose="02070309020205020404" pitchFamily="49" charset="0"/>
              <a:buChar char="o"/>
            </a:pPr>
            <a:r>
              <a:rPr lang="en-IN" sz="2400" dirty="0" smtClean="0">
                <a:effectLst/>
                <a:latin typeface="+mj-lt"/>
              </a:rPr>
              <a:t>Classifier </a:t>
            </a:r>
            <a:r>
              <a:rPr lang="en-IN" sz="2400" dirty="0">
                <a:effectLst/>
                <a:latin typeface="+mj-lt"/>
              </a:rPr>
              <a:t>built from each training set.</a:t>
            </a:r>
          </a:p>
          <a:p>
            <a:pPr marL="342900" indent="-342900">
              <a:lnSpc>
                <a:spcPct val="150000"/>
              </a:lnSpc>
              <a:buFont typeface="Courier New" panose="02070309020205020404" pitchFamily="49" charset="0"/>
              <a:buChar char="o"/>
            </a:pPr>
            <a:r>
              <a:rPr lang="en-IN" sz="2400" dirty="0" smtClean="0">
                <a:effectLst/>
                <a:latin typeface="+mj-lt"/>
              </a:rPr>
              <a:t>Ensemble </a:t>
            </a:r>
            <a:r>
              <a:rPr lang="en-IN" sz="2400" dirty="0">
                <a:effectLst/>
                <a:latin typeface="+mj-lt"/>
              </a:rPr>
              <a:t>methods that manipulate the training set:</a:t>
            </a:r>
          </a:p>
          <a:p>
            <a:pPr marL="2286000" lvl="4" indent="-457200">
              <a:lnSpc>
                <a:spcPct val="150000"/>
              </a:lnSpc>
              <a:buAutoNum type="arabicPeriod"/>
            </a:pPr>
            <a:r>
              <a:rPr lang="en-IN" sz="2400" dirty="0" smtClean="0">
                <a:solidFill>
                  <a:srgbClr val="283E84"/>
                </a:solidFill>
                <a:effectLst/>
                <a:highlight>
                  <a:srgbClr val="FFFF00"/>
                </a:highlight>
                <a:latin typeface="+mj-lt"/>
              </a:rPr>
              <a:t>Bagging</a:t>
            </a:r>
          </a:p>
          <a:p>
            <a:pPr marL="2286000" lvl="4" indent="-457200">
              <a:lnSpc>
                <a:spcPct val="150000"/>
              </a:lnSpc>
              <a:buAutoNum type="arabicPeriod"/>
            </a:pPr>
            <a:r>
              <a:rPr lang="en-IN" sz="2400" dirty="0" smtClean="0">
                <a:solidFill>
                  <a:srgbClr val="283E84"/>
                </a:solidFill>
                <a:effectLst/>
                <a:highlight>
                  <a:srgbClr val="FFFF00"/>
                </a:highlight>
                <a:latin typeface="+mj-lt"/>
              </a:rPr>
              <a:t>Boosting</a:t>
            </a:r>
            <a:endParaRPr lang="en-IN" sz="2400" dirty="0">
              <a:solidFill>
                <a:srgbClr val="283E84"/>
              </a:solidFill>
              <a:effectLst/>
              <a:highlight>
                <a:srgbClr val="FFFF00"/>
              </a:highlight>
              <a:latin typeface="+mj-lt"/>
            </a:endParaRPr>
          </a:p>
        </p:txBody>
      </p:sp>
    </p:spTree>
    <p:extLst>
      <p:ext uri="{BB962C8B-B14F-4D97-AF65-F5344CB8AC3E}">
        <p14:creationId xmlns:p14="http://schemas.microsoft.com/office/powerpoint/2010/main" val="2953259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85800" y="1143000"/>
            <a:ext cx="10972800" cy="5162550"/>
          </a:xfrm>
          <a:prstGeom prst="rect">
            <a:avLst/>
          </a:prstGeom>
          <a:blipFill>
            <a:blip r:embed="rId2"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19514672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nchor="ctr">
            <a:spAutoFit/>
          </a:bodyPr>
          <a:lstStyle/>
          <a:p>
            <a:pPr marL="12700">
              <a:lnSpc>
                <a:spcPct val="100000"/>
              </a:lnSpc>
              <a:spcBef>
                <a:spcPts val="105"/>
              </a:spcBef>
            </a:pPr>
            <a:r>
              <a:rPr lang="en-US" dirty="0">
                <a:latin typeface="Nimbus Sans L"/>
                <a:cs typeface="Nimbus Sans L"/>
              </a:rPr>
              <a:t>          </a:t>
            </a:r>
            <a:r>
              <a:rPr dirty="0">
                <a:latin typeface="Nimbus Sans L"/>
                <a:cs typeface="Nimbus Sans L"/>
              </a:rPr>
              <a:t>Time</a:t>
            </a:r>
            <a:r>
              <a:rPr spc="-65" dirty="0">
                <a:latin typeface="Nimbus Sans L"/>
                <a:cs typeface="Nimbus Sans L"/>
              </a:rPr>
              <a:t> </a:t>
            </a:r>
            <a:r>
              <a:rPr dirty="0">
                <a:latin typeface="Nimbus Sans L"/>
                <a:cs typeface="Nimbus Sans L"/>
              </a:rPr>
              <a:t>Complexity</a:t>
            </a:r>
          </a:p>
        </p:txBody>
      </p:sp>
      <p:sp>
        <p:nvSpPr>
          <p:cNvPr id="3" name="object 3"/>
          <p:cNvSpPr txBox="1">
            <a:spLocks noGrp="1"/>
          </p:cNvSpPr>
          <p:nvPr>
            <p:ph type="body" sz="quarter" idx="13"/>
          </p:nvPr>
        </p:nvSpPr>
        <p:spPr>
          <a:xfrm>
            <a:off x="857739" y="1600201"/>
            <a:ext cx="10160000" cy="4213333"/>
          </a:xfrm>
          <a:prstGeom prst="rect">
            <a:avLst/>
          </a:prstGeom>
        </p:spPr>
        <p:txBody>
          <a:bodyPr vert="horz" wrap="square" lIns="0" tIns="57785" rIns="0" bIns="0" rtlCol="0">
            <a:spAutoFit/>
          </a:bodyPr>
          <a:lstStyle/>
          <a:p>
            <a:pPr marL="374650" marR="276860" indent="-343535">
              <a:lnSpc>
                <a:spcPct val="150000"/>
              </a:lnSpc>
              <a:spcBef>
                <a:spcPts val="0"/>
              </a:spcBef>
              <a:buFont typeface="Wingdings" panose="05000000000000000000" pitchFamily="2" charset="2"/>
              <a:buChar char="Ø"/>
              <a:tabLst>
                <a:tab pos="374650" algn="l"/>
                <a:tab pos="375285" algn="l"/>
              </a:tabLst>
            </a:pPr>
            <a:r>
              <a:rPr sz="2000" dirty="0">
                <a:latin typeface="+mn-lt"/>
              </a:rPr>
              <a:t>Let </a:t>
            </a:r>
            <a:r>
              <a:rPr sz="2000" i="1" spc="-165" dirty="0">
                <a:latin typeface="+mn-lt"/>
                <a:cs typeface="URW Bookman L"/>
              </a:rPr>
              <a:t>n </a:t>
            </a:r>
            <a:r>
              <a:rPr sz="2000" dirty="0">
                <a:latin typeface="+mn-lt"/>
              </a:rPr>
              <a:t>= number of instances, </a:t>
            </a:r>
            <a:r>
              <a:rPr sz="2000" i="1" spc="-215" dirty="0">
                <a:latin typeface="+mn-lt"/>
                <a:cs typeface="URW Bookman L"/>
              </a:rPr>
              <a:t>d </a:t>
            </a:r>
            <a:r>
              <a:rPr sz="2000" dirty="0">
                <a:latin typeface="+mn-lt"/>
              </a:rPr>
              <a:t>= dimensionality of  the features, </a:t>
            </a:r>
            <a:endParaRPr lang="en-US" sz="2000" dirty="0">
              <a:latin typeface="+mn-lt"/>
            </a:endParaRPr>
          </a:p>
          <a:p>
            <a:pPr marL="31115" marR="276860" indent="0">
              <a:lnSpc>
                <a:spcPct val="150000"/>
              </a:lnSpc>
              <a:spcBef>
                <a:spcPts val="0"/>
              </a:spcBef>
              <a:buNone/>
              <a:tabLst>
                <a:tab pos="374650" algn="l"/>
                <a:tab pos="375285" algn="l"/>
              </a:tabLst>
            </a:pPr>
            <a:r>
              <a:rPr lang="en-US" sz="2000" i="1" spc="-260" dirty="0">
                <a:latin typeface="+mn-lt"/>
                <a:cs typeface="URW Bookman L"/>
              </a:rPr>
              <a:t> </a:t>
            </a:r>
            <a:r>
              <a:rPr lang="en-US" sz="2000" i="1" spc="-260" dirty="0" smtClean="0">
                <a:latin typeface="+mn-lt"/>
                <a:cs typeface="URW Bookman L"/>
              </a:rPr>
              <a:t>                          </a:t>
            </a:r>
            <a:r>
              <a:rPr sz="2000" i="1" spc="-260" dirty="0" smtClean="0">
                <a:latin typeface="+mn-lt"/>
                <a:cs typeface="URW Bookman L"/>
              </a:rPr>
              <a:t>k </a:t>
            </a:r>
            <a:r>
              <a:rPr sz="2000" dirty="0">
                <a:latin typeface="+mn-lt"/>
              </a:rPr>
              <a:t>= number of</a:t>
            </a:r>
            <a:r>
              <a:rPr sz="2000" spc="-350" dirty="0">
                <a:latin typeface="+mn-lt"/>
              </a:rPr>
              <a:t> </a:t>
            </a:r>
            <a:r>
              <a:rPr sz="2000" dirty="0">
                <a:latin typeface="+mn-lt"/>
              </a:rPr>
              <a:t>clusters</a:t>
            </a:r>
          </a:p>
          <a:p>
            <a:pPr marL="374650" marR="5080" indent="-343535">
              <a:lnSpc>
                <a:spcPct val="150000"/>
              </a:lnSpc>
              <a:spcBef>
                <a:spcPts val="0"/>
              </a:spcBef>
              <a:buFont typeface="Wingdings" panose="05000000000000000000" pitchFamily="2" charset="2"/>
              <a:buChar char="Ø"/>
              <a:tabLst>
                <a:tab pos="374650" algn="l"/>
                <a:tab pos="375285" algn="l"/>
              </a:tabLst>
            </a:pPr>
            <a:r>
              <a:rPr sz="2000" dirty="0">
                <a:latin typeface="+mn-lt"/>
              </a:rPr>
              <a:t>Assume computing distance between two</a:t>
            </a:r>
            <a:r>
              <a:rPr sz="2000" spc="-60" dirty="0">
                <a:latin typeface="+mn-lt"/>
              </a:rPr>
              <a:t> </a:t>
            </a:r>
            <a:r>
              <a:rPr sz="2000" dirty="0">
                <a:latin typeface="+mn-lt"/>
              </a:rPr>
              <a:t>instances  is</a:t>
            </a:r>
            <a:r>
              <a:rPr sz="2000" spc="-5" dirty="0">
                <a:latin typeface="+mn-lt"/>
              </a:rPr>
              <a:t> </a:t>
            </a:r>
            <a:r>
              <a:rPr sz="2000" spc="-55" dirty="0">
                <a:latin typeface="+mn-lt"/>
              </a:rPr>
              <a:t>O(</a:t>
            </a:r>
            <a:r>
              <a:rPr sz="2000" i="1" spc="-55" dirty="0">
                <a:latin typeface="+mn-lt"/>
                <a:cs typeface="URW Bookman L"/>
              </a:rPr>
              <a:t>d</a:t>
            </a:r>
            <a:r>
              <a:rPr sz="2000" spc="-55" dirty="0">
                <a:latin typeface="+mn-lt"/>
              </a:rPr>
              <a:t>)</a:t>
            </a:r>
          </a:p>
          <a:p>
            <a:pPr marL="374650" indent="-343535">
              <a:lnSpc>
                <a:spcPct val="150000"/>
              </a:lnSpc>
              <a:spcBef>
                <a:spcPts val="0"/>
              </a:spcBef>
              <a:buFont typeface="Wingdings" panose="05000000000000000000" pitchFamily="2" charset="2"/>
              <a:buChar char="Ø"/>
              <a:tabLst>
                <a:tab pos="374650" algn="l"/>
                <a:tab pos="375285" algn="l"/>
              </a:tabLst>
            </a:pPr>
            <a:r>
              <a:rPr sz="2000" dirty="0">
                <a:latin typeface="+mn-lt"/>
              </a:rPr>
              <a:t>Reassigning</a:t>
            </a:r>
            <a:r>
              <a:rPr sz="2000" spc="-40" dirty="0">
                <a:latin typeface="+mn-lt"/>
              </a:rPr>
              <a:t> </a:t>
            </a:r>
            <a:r>
              <a:rPr sz="2000" dirty="0">
                <a:latin typeface="+mn-lt"/>
              </a:rPr>
              <a:t>clusters:</a:t>
            </a:r>
          </a:p>
          <a:p>
            <a:pPr marL="831215" lvl="1" indent="-342900">
              <a:lnSpc>
                <a:spcPct val="150000"/>
              </a:lnSpc>
              <a:spcBef>
                <a:spcPts val="0"/>
              </a:spcBef>
              <a:buFont typeface="Wingdings" panose="05000000000000000000" pitchFamily="2" charset="2"/>
              <a:buChar char="Ø"/>
              <a:tabLst>
                <a:tab pos="775970" algn="l"/>
              </a:tabLst>
            </a:pPr>
            <a:r>
              <a:rPr sz="2000" spc="-80" dirty="0">
                <a:latin typeface="+mn-lt"/>
                <a:cs typeface="Nimbus Sans L"/>
              </a:rPr>
              <a:t>O(</a:t>
            </a:r>
            <a:r>
              <a:rPr sz="2000" i="1" spc="-80" dirty="0">
                <a:latin typeface="+mn-lt"/>
                <a:cs typeface="URW Bookman L"/>
              </a:rPr>
              <a:t>kn</a:t>
            </a:r>
            <a:r>
              <a:rPr sz="2000" spc="-80" dirty="0">
                <a:latin typeface="+mn-lt"/>
                <a:cs typeface="Nimbus Sans L"/>
              </a:rPr>
              <a:t>) </a:t>
            </a:r>
            <a:r>
              <a:rPr sz="2000" spc="-5" dirty="0">
                <a:latin typeface="+mn-lt"/>
                <a:cs typeface="Nimbus Sans L"/>
              </a:rPr>
              <a:t>distance </a:t>
            </a:r>
            <a:r>
              <a:rPr sz="2000" dirty="0">
                <a:latin typeface="+mn-lt"/>
                <a:cs typeface="Nimbus Sans L"/>
              </a:rPr>
              <a:t>computations, or</a:t>
            </a:r>
            <a:r>
              <a:rPr sz="2000" spc="70" dirty="0">
                <a:latin typeface="+mn-lt"/>
                <a:cs typeface="Nimbus Sans L"/>
              </a:rPr>
              <a:t> </a:t>
            </a:r>
            <a:r>
              <a:rPr sz="2000" spc="-100" dirty="0">
                <a:latin typeface="+mn-lt"/>
                <a:cs typeface="Nimbus Sans L"/>
              </a:rPr>
              <a:t>O(</a:t>
            </a:r>
            <a:r>
              <a:rPr sz="2000" i="1" spc="-100" dirty="0">
                <a:latin typeface="+mn-lt"/>
                <a:cs typeface="URW Bookman L"/>
              </a:rPr>
              <a:t>knd</a:t>
            </a:r>
            <a:r>
              <a:rPr sz="2000" spc="-100" dirty="0">
                <a:latin typeface="+mn-lt"/>
                <a:cs typeface="Nimbus Sans L"/>
              </a:rPr>
              <a:t>)</a:t>
            </a:r>
            <a:endParaRPr sz="2000" dirty="0">
              <a:latin typeface="+mn-lt"/>
              <a:cs typeface="Nimbus Sans L"/>
            </a:endParaRPr>
          </a:p>
          <a:p>
            <a:pPr marL="374650" indent="-343535">
              <a:lnSpc>
                <a:spcPct val="150000"/>
              </a:lnSpc>
              <a:spcBef>
                <a:spcPts val="0"/>
              </a:spcBef>
              <a:buFont typeface="Wingdings" panose="05000000000000000000" pitchFamily="2" charset="2"/>
              <a:buChar char="Ø"/>
              <a:tabLst>
                <a:tab pos="374650" algn="l"/>
                <a:tab pos="375285" algn="l"/>
              </a:tabLst>
            </a:pPr>
            <a:r>
              <a:rPr sz="2000" dirty="0">
                <a:latin typeface="+mn-lt"/>
              </a:rPr>
              <a:t>Computing</a:t>
            </a:r>
            <a:r>
              <a:rPr sz="2000" spc="-25" dirty="0">
                <a:latin typeface="+mn-lt"/>
              </a:rPr>
              <a:t> </a:t>
            </a:r>
            <a:r>
              <a:rPr sz="2000" dirty="0">
                <a:latin typeface="+mn-lt"/>
              </a:rPr>
              <a:t>centroids:</a:t>
            </a:r>
          </a:p>
          <a:p>
            <a:pPr marL="831215" marR="160020" lvl="1" indent="-342900">
              <a:lnSpc>
                <a:spcPct val="150000"/>
              </a:lnSpc>
              <a:spcBef>
                <a:spcPts val="0"/>
              </a:spcBef>
              <a:buFont typeface="Wingdings" panose="05000000000000000000" pitchFamily="2" charset="2"/>
              <a:buChar char="Ø"/>
              <a:tabLst>
                <a:tab pos="775970" algn="l"/>
              </a:tabLst>
            </a:pPr>
            <a:r>
              <a:rPr sz="2000" spc="-5" dirty="0">
                <a:latin typeface="+mn-lt"/>
                <a:cs typeface="Nimbus Sans L"/>
              </a:rPr>
              <a:t>Each </a:t>
            </a:r>
            <a:r>
              <a:rPr sz="2000" dirty="0">
                <a:latin typeface="+mn-lt"/>
                <a:cs typeface="Nimbus Sans L"/>
              </a:rPr>
              <a:t>instance vector gets </a:t>
            </a:r>
            <a:r>
              <a:rPr sz="2000" spc="-5" dirty="0">
                <a:latin typeface="+mn-lt"/>
                <a:cs typeface="Nimbus Sans L"/>
              </a:rPr>
              <a:t>added </a:t>
            </a:r>
            <a:r>
              <a:rPr sz="2000" dirty="0">
                <a:latin typeface="+mn-lt"/>
                <a:cs typeface="Nimbus Sans L"/>
              </a:rPr>
              <a:t>once to a </a:t>
            </a:r>
            <a:r>
              <a:rPr sz="2000" spc="-5" dirty="0">
                <a:latin typeface="+mn-lt"/>
                <a:cs typeface="Nimbus Sans L"/>
              </a:rPr>
              <a:t>centroid:  </a:t>
            </a:r>
            <a:r>
              <a:rPr sz="2000" spc="-75" dirty="0">
                <a:latin typeface="+mn-lt"/>
                <a:cs typeface="Nimbus Sans L"/>
              </a:rPr>
              <a:t>O(</a:t>
            </a:r>
            <a:r>
              <a:rPr sz="2000" i="1" spc="-75" dirty="0">
                <a:latin typeface="+mn-lt"/>
                <a:cs typeface="URW Bookman L"/>
              </a:rPr>
              <a:t>nd</a:t>
            </a:r>
            <a:r>
              <a:rPr sz="2000" spc="-75" dirty="0">
                <a:latin typeface="+mn-lt"/>
                <a:cs typeface="Nimbus Sans L"/>
              </a:rPr>
              <a:t>)</a:t>
            </a:r>
            <a:endParaRPr sz="2000" dirty="0">
              <a:latin typeface="+mn-lt"/>
              <a:cs typeface="Nimbus Sans L"/>
            </a:endParaRPr>
          </a:p>
          <a:p>
            <a:pPr marL="374650" marR="221615" indent="-343535">
              <a:lnSpc>
                <a:spcPct val="150000"/>
              </a:lnSpc>
              <a:spcBef>
                <a:spcPts val="0"/>
              </a:spcBef>
              <a:buFont typeface="Wingdings" panose="05000000000000000000" pitchFamily="2" charset="2"/>
              <a:buChar char="Ø"/>
              <a:tabLst>
                <a:tab pos="374650" algn="l"/>
                <a:tab pos="375285" algn="l"/>
              </a:tabLst>
            </a:pPr>
            <a:r>
              <a:rPr sz="2000" dirty="0">
                <a:latin typeface="+mn-lt"/>
              </a:rPr>
              <a:t>Assume these two steps are each done once </a:t>
            </a:r>
            <a:r>
              <a:rPr sz="2000" spc="-5" dirty="0">
                <a:latin typeface="+mn-lt"/>
              </a:rPr>
              <a:t>for </a:t>
            </a:r>
            <a:r>
              <a:rPr sz="2000" dirty="0">
                <a:latin typeface="+mn-lt"/>
              </a:rPr>
              <a:t>a  fixed number of iterations </a:t>
            </a:r>
            <a:r>
              <a:rPr sz="2000" i="1" spc="-60" dirty="0">
                <a:latin typeface="+mn-lt"/>
                <a:cs typeface="URW Bookman L"/>
              </a:rPr>
              <a:t>I</a:t>
            </a:r>
            <a:r>
              <a:rPr sz="2000" spc="-60" dirty="0">
                <a:latin typeface="+mn-lt"/>
              </a:rPr>
              <a:t>:</a:t>
            </a:r>
            <a:r>
              <a:rPr sz="2000" spc="-15" dirty="0">
                <a:latin typeface="+mn-lt"/>
              </a:rPr>
              <a:t> </a:t>
            </a:r>
            <a:r>
              <a:rPr sz="2000" spc="-105" dirty="0">
                <a:latin typeface="+mn-lt"/>
              </a:rPr>
              <a:t>O(</a:t>
            </a:r>
            <a:r>
              <a:rPr sz="2000" i="1" spc="-105" dirty="0">
                <a:latin typeface="+mn-lt"/>
                <a:cs typeface="URW Bookman L"/>
              </a:rPr>
              <a:t>Iknd</a:t>
            </a:r>
            <a:r>
              <a:rPr sz="2000" spc="-105" dirty="0">
                <a:latin typeface="+mn-lt"/>
              </a:rPr>
              <a:t>)</a:t>
            </a:r>
          </a:p>
          <a:p>
            <a:pPr marL="831215" lvl="1" indent="-342900">
              <a:lnSpc>
                <a:spcPct val="150000"/>
              </a:lnSpc>
              <a:spcBef>
                <a:spcPts val="0"/>
              </a:spcBef>
              <a:buFont typeface="Wingdings" panose="05000000000000000000" pitchFamily="2" charset="2"/>
              <a:buChar char="Ø"/>
              <a:tabLst>
                <a:tab pos="775970" algn="l"/>
              </a:tabLst>
            </a:pPr>
            <a:r>
              <a:rPr sz="2000" spc="-5" dirty="0">
                <a:latin typeface="+mn-lt"/>
                <a:cs typeface="Nimbus Sans L"/>
              </a:rPr>
              <a:t>Linear </a:t>
            </a:r>
            <a:r>
              <a:rPr sz="2000" dirty="0">
                <a:latin typeface="+mn-lt"/>
                <a:cs typeface="Nimbus Sans L"/>
              </a:rPr>
              <a:t>in </a:t>
            </a:r>
            <a:r>
              <a:rPr sz="2000" spc="-5" dirty="0">
                <a:latin typeface="+mn-lt"/>
                <a:cs typeface="Nimbus Sans L"/>
              </a:rPr>
              <a:t>all relevant</a:t>
            </a:r>
            <a:r>
              <a:rPr sz="2000" spc="40" dirty="0">
                <a:latin typeface="+mn-lt"/>
                <a:cs typeface="Nimbus Sans L"/>
              </a:rPr>
              <a:t> </a:t>
            </a:r>
            <a:r>
              <a:rPr sz="2000" dirty="0">
                <a:latin typeface="+mn-lt"/>
                <a:cs typeface="Nimbus Sans L"/>
              </a:rPr>
              <a:t>factors</a:t>
            </a:r>
          </a:p>
        </p:txBody>
      </p:sp>
    </p:spTree>
    <p:extLst>
      <p:ext uri="{BB962C8B-B14F-4D97-AF65-F5344CB8AC3E}">
        <p14:creationId xmlns:p14="http://schemas.microsoft.com/office/powerpoint/2010/main" val="24728376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287969"/>
            <a:ext cx="9321800" cy="509564"/>
          </a:xfrm>
          <a:prstGeom prst="rect">
            <a:avLst/>
          </a:prstGeom>
        </p:spPr>
        <p:txBody>
          <a:bodyPr vert="horz" wrap="square" lIns="0" tIns="10860" rIns="0" bIns="0" rtlCol="0" anchor="ctr">
            <a:spAutoFit/>
          </a:bodyPr>
          <a:lstStyle/>
          <a:p>
            <a:pPr marL="10860">
              <a:spcBef>
                <a:spcPts val="86"/>
              </a:spcBef>
            </a:pPr>
            <a:r>
              <a:rPr sz="3600" b="1" spc="-4" dirty="0">
                <a:latin typeface="Arial"/>
                <a:cs typeface="Arial"/>
              </a:rPr>
              <a:t>Probabilistic</a:t>
            </a:r>
            <a:r>
              <a:rPr sz="3600" b="1" spc="-47" dirty="0">
                <a:latin typeface="Arial"/>
                <a:cs typeface="Arial"/>
              </a:rPr>
              <a:t> </a:t>
            </a:r>
            <a:r>
              <a:rPr sz="3600" b="1" spc="-4" dirty="0">
                <a:latin typeface="Arial"/>
                <a:cs typeface="Arial"/>
              </a:rPr>
              <a:t>Clustering</a:t>
            </a:r>
            <a:endParaRPr sz="3600" b="1" dirty="0">
              <a:latin typeface="Arial"/>
              <a:cs typeface="Arial"/>
            </a:endParaRPr>
          </a:p>
        </p:txBody>
      </p:sp>
      <p:sp>
        <p:nvSpPr>
          <p:cNvPr id="3" name="object 3"/>
          <p:cNvSpPr txBox="1"/>
          <p:nvPr/>
        </p:nvSpPr>
        <p:spPr>
          <a:xfrm>
            <a:off x="762000" y="1600200"/>
            <a:ext cx="10820400" cy="3175807"/>
          </a:xfrm>
          <a:prstGeom prst="rect">
            <a:avLst/>
          </a:prstGeom>
        </p:spPr>
        <p:txBody>
          <a:bodyPr vert="horz" wrap="square" lIns="0" tIns="10860" rIns="0" bIns="0" rtlCol="0">
            <a:spAutoFit/>
          </a:bodyPr>
          <a:lstStyle/>
          <a:p>
            <a:pPr marL="467517" indent="-457200">
              <a:lnSpc>
                <a:spcPct val="150000"/>
              </a:lnSpc>
              <a:buFont typeface="Wingdings" panose="05000000000000000000" pitchFamily="2" charset="2"/>
              <a:buChar char="Ø"/>
              <a:tabLst>
                <a:tab pos="303531" algn="l"/>
                <a:tab pos="304617" algn="l"/>
              </a:tabLst>
            </a:pPr>
            <a:r>
              <a:rPr sz="2800" spc="-4" dirty="0">
                <a:cs typeface="Arial"/>
              </a:rPr>
              <a:t>Represent the probability distribution of the data as</a:t>
            </a:r>
            <a:r>
              <a:rPr sz="2800" spc="60" dirty="0">
                <a:cs typeface="Arial"/>
              </a:rPr>
              <a:t> </a:t>
            </a:r>
            <a:r>
              <a:rPr sz="2800" dirty="0">
                <a:cs typeface="Arial"/>
              </a:rPr>
              <a:t>a</a:t>
            </a:r>
            <a:r>
              <a:rPr lang="en-US" sz="2800" dirty="0">
                <a:cs typeface="Arial"/>
              </a:rPr>
              <a:t> </a:t>
            </a:r>
            <a:r>
              <a:rPr sz="2800" i="1" spc="-4" dirty="0">
                <a:cs typeface="Arial"/>
              </a:rPr>
              <a:t>mixture</a:t>
            </a:r>
            <a:r>
              <a:rPr sz="2800" i="1" spc="4" dirty="0">
                <a:cs typeface="Arial"/>
              </a:rPr>
              <a:t> </a:t>
            </a:r>
            <a:r>
              <a:rPr sz="2800" i="1" spc="-4" dirty="0">
                <a:cs typeface="Arial"/>
              </a:rPr>
              <a:t>model</a:t>
            </a:r>
            <a:endParaRPr sz="2800" dirty="0">
              <a:cs typeface="Arial"/>
            </a:endParaRPr>
          </a:p>
          <a:p>
            <a:pPr marL="858468" lvl="1" indent="-457200">
              <a:lnSpc>
                <a:spcPct val="150000"/>
              </a:lnSpc>
              <a:buFont typeface="Wingdings" panose="05000000000000000000" pitchFamily="2" charset="2"/>
              <a:buChar char="v"/>
              <a:tabLst>
                <a:tab pos="647242" algn="l"/>
              </a:tabLst>
            </a:pPr>
            <a:r>
              <a:rPr sz="2800" spc="-4" dirty="0">
                <a:cs typeface="Arial"/>
              </a:rPr>
              <a:t>captures uncertainty </a:t>
            </a:r>
            <a:r>
              <a:rPr sz="2800" dirty="0">
                <a:cs typeface="Arial"/>
              </a:rPr>
              <a:t>in </a:t>
            </a:r>
            <a:r>
              <a:rPr sz="2800" spc="-4" dirty="0">
                <a:cs typeface="Arial"/>
              </a:rPr>
              <a:t>cluster</a:t>
            </a:r>
            <a:r>
              <a:rPr sz="2800" spc="13" dirty="0">
                <a:cs typeface="Arial"/>
              </a:rPr>
              <a:t> </a:t>
            </a:r>
            <a:r>
              <a:rPr sz="2800" spc="-4" dirty="0">
                <a:cs typeface="Arial"/>
              </a:rPr>
              <a:t>assignments</a:t>
            </a:r>
            <a:endParaRPr sz="2800" dirty="0">
              <a:cs typeface="Arial"/>
            </a:endParaRPr>
          </a:p>
          <a:p>
            <a:pPr marL="858468" lvl="1" indent="-457200">
              <a:lnSpc>
                <a:spcPct val="150000"/>
              </a:lnSpc>
              <a:buFont typeface="Wingdings" panose="05000000000000000000" pitchFamily="2" charset="2"/>
              <a:buChar char="v"/>
              <a:tabLst>
                <a:tab pos="647242" algn="l"/>
              </a:tabLst>
            </a:pPr>
            <a:r>
              <a:rPr sz="2800" spc="-4" dirty="0">
                <a:cs typeface="Arial"/>
              </a:rPr>
              <a:t>gives model for data</a:t>
            </a:r>
            <a:r>
              <a:rPr sz="2800" spc="4" dirty="0">
                <a:cs typeface="Arial"/>
              </a:rPr>
              <a:t> </a:t>
            </a:r>
            <a:r>
              <a:rPr sz="2800" spc="-4" dirty="0">
                <a:cs typeface="Arial"/>
              </a:rPr>
              <a:t>distribution</a:t>
            </a:r>
            <a:endParaRPr sz="2800" dirty="0">
              <a:cs typeface="Arial"/>
            </a:endParaRPr>
          </a:p>
          <a:p>
            <a:pPr marL="858468" lvl="1" indent="-457200">
              <a:lnSpc>
                <a:spcPct val="150000"/>
              </a:lnSpc>
              <a:buFont typeface="Wingdings" panose="05000000000000000000" pitchFamily="2" charset="2"/>
              <a:buChar char="v"/>
              <a:tabLst>
                <a:tab pos="647242" algn="l"/>
              </a:tabLst>
            </a:pPr>
            <a:r>
              <a:rPr sz="2800" i="1" spc="-4" dirty="0">
                <a:cs typeface="Arial"/>
              </a:rPr>
              <a:t>Bayesian </a:t>
            </a:r>
            <a:r>
              <a:rPr sz="2800" spc="-4" dirty="0">
                <a:cs typeface="Arial"/>
              </a:rPr>
              <a:t>mixture </a:t>
            </a:r>
            <a:r>
              <a:rPr sz="2800" dirty="0">
                <a:cs typeface="Arial"/>
              </a:rPr>
              <a:t>model </a:t>
            </a:r>
            <a:r>
              <a:rPr sz="2800" spc="-4" dirty="0">
                <a:cs typeface="Arial"/>
              </a:rPr>
              <a:t>allows us </a:t>
            </a:r>
            <a:r>
              <a:rPr sz="2800" dirty="0">
                <a:cs typeface="Arial"/>
              </a:rPr>
              <a:t>to </a:t>
            </a:r>
            <a:r>
              <a:rPr sz="2800" spc="-4" dirty="0">
                <a:cs typeface="Arial"/>
              </a:rPr>
              <a:t>determine</a:t>
            </a:r>
            <a:r>
              <a:rPr sz="2800" spc="4" dirty="0">
                <a:cs typeface="Arial"/>
              </a:rPr>
              <a:t> </a:t>
            </a:r>
            <a:r>
              <a:rPr sz="2800" i="1" dirty="0">
                <a:cs typeface="Times New Roman"/>
              </a:rPr>
              <a:t>K</a:t>
            </a:r>
            <a:endParaRPr sz="2800" dirty="0">
              <a:cs typeface="Times New Roman"/>
            </a:endParaRPr>
          </a:p>
          <a:p>
            <a:pPr marL="467517" indent="-457200">
              <a:lnSpc>
                <a:spcPct val="150000"/>
              </a:lnSpc>
              <a:buFont typeface="Wingdings" panose="05000000000000000000" pitchFamily="2" charset="2"/>
              <a:buChar char="Ø"/>
              <a:tabLst>
                <a:tab pos="303531" algn="l"/>
                <a:tab pos="304617" algn="l"/>
              </a:tabLst>
            </a:pPr>
            <a:r>
              <a:rPr sz="2800" spc="-4" dirty="0">
                <a:cs typeface="Arial"/>
              </a:rPr>
              <a:t>Consider mixtures of</a:t>
            </a:r>
            <a:r>
              <a:rPr sz="2800" spc="4" dirty="0">
                <a:cs typeface="Arial"/>
              </a:rPr>
              <a:t> </a:t>
            </a:r>
            <a:r>
              <a:rPr sz="2800" i="1" spc="-4" dirty="0">
                <a:cs typeface="Arial"/>
              </a:rPr>
              <a:t>Gaussians</a:t>
            </a:r>
            <a:endParaRPr sz="2800" dirty="0">
              <a:cs typeface="Arial"/>
            </a:endParaRPr>
          </a:p>
        </p:txBody>
      </p:sp>
    </p:spTree>
    <p:extLst>
      <p:ext uri="{BB962C8B-B14F-4D97-AF65-F5344CB8AC3E}">
        <p14:creationId xmlns:p14="http://schemas.microsoft.com/office/powerpoint/2010/main" val="25334954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151887" y="1427989"/>
            <a:ext cx="7824470" cy="3644265"/>
            <a:chOff x="627887" y="1427988"/>
            <a:chExt cx="7824470" cy="3644265"/>
          </a:xfrm>
        </p:grpSpPr>
        <p:sp>
          <p:nvSpPr>
            <p:cNvPr id="3" name="object 3"/>
            <p:cNvSpPr/>
            <p:nvPr/>
          </p:nvSpPr>
          <p:spPr>
            <a:xfrm>
              <a:off x="627887" y="1427988"/>
              <a:ext cx="3444240" cy="2468879"/>
            </a:xfrm>
            <a:prstGeom prst="rect">
              <a:avLst/>
            </a:prstGeom>
            <a:blipFill>
              <a:blip r:embed="rId2" cstate="print"/>
              <a:stretch>
                <a:fillRect/>
              </a:stretch>
            </a:blipFill>
          </p:spPr>
          <p:txBody>
            <a:bodyPr wrap="square" lIns="0" tIns="0" rIns="0" bIns="0" rtlCol="0"/>
            <a:lstStyle/>
            <a:p>
              <a:endParaRPr dirty="0"/>
            </a:p>
          </p:txBody>
        </p:sp>
        <p:sp>
          <p:nvSpPr>
            <p:cNvPr id="4" name="object 4"/>
            <p:cNvSpPr/>
            <p:nvPr/>
          </p:nvSpPr>
          <p:spPr>
            <a:xfrm>
              <a:off x="2857499" y="1671828"/>
              <a:ext cx="5081015" cy="685800"/>
            </a:xfrm>
            <a:prstGeom prst="rect">
              <a:avLst/>
            </a:prstGeom>
            <a:blipFill>
              <a:blip r:embed="rId3" cstate="print"/>
              <a:stretch>
                <a:fillRect/>
              </a:stretch>
            </a:blipFill>
          </p:spPr>
          <p:txBody>
            <a:bodyPr wrap="square" lIns="0" tIns="0" rIns="0" bIns="0" rtlCol="0"/>
            <a:lstStyle/>
            <a:p>
              <a:endParaRPr dirty="0"/>
            </a:p>
          </p:txBody>
        </p:sp>
        <p:sp>
          <p:nvSpPr>
            <p:cNvPr id="5" name="object 5"/>
            <p:cNvSpPr/>
            <p:nvPr/>
          </p:nvSpPr>
          <p:spPr>
            <a:xfrm>
              <a:off x="6062472" y="3145536"/>
              <a:ext cx="2389632" cy="1926336"/>
            </a:xfrm>
            <a:prstGeom prst="rect">
              <a:avLst/>
            </a:prstGeom>
            <a:blipFill>
              <a:blip r:embed="rId4" cstate="print"/>
              <a:stretch>
                <a:fillRect/>
              </a:stretch>
            </a:blipFill>
          </p:spPr>
          <p:txBody>
            <a:bodyPr wrap="square" lIns="0" tIns="0" rIns="0" bIns="0" rtlCol="0"/>
            <a:lstStyle/>
            <a:p>
              <a:endParaRPr dirty="0"/>
            </a:p>
          </p:txBody>
        </p:sp>
      </p:grpSp>
      <p:sp>
        <p:nvSpPr>
          <p:cNvPr id="6" name="object 6"/>
          <p:cNvSpPr txBox="1">
            <a:spLocks noGrp="1"/>
          </p:cNvSpPr>
          <p:nvPr>
            <p:ph type="title"/>
          </p:nvPr>
        </p:nvSpPr>
        <p:spPr>
          <a:prstGeom prst="rect">
            <a:avLst/>
          </a:prstGeom>
        </p:spPr>
        <p:txBody>
          <a:bodyPr vert="horz" wrap="square" lIns="0" tIns="13335" rIns="0" bIns="0" rtlCol="0" anchor="ctr">
            <a:spAutoFit/>
          </a:bodyPr>
          <a:lstStyle/>
          <a:p>
            <a:pPr marL="12700">
              <a:lnSpc>
                <a:spcPct val="100000"/>
              </a:lnSpc>
              <a:spcBef>
                <a:spcPts val="105"/>
              </a:spcBef>
            </a:pPr>
            <a:r>
              <a:rPr dirty="0">
                <a:latin typeface="Nimbus Sans L"/>
                <a:cs typeface="Nimbus Sans L"/>
              </a:rPr>
              <a:t>Review: Gaussian</a:t>
            </a:r>
            <a:r>
              <a:rPr spc="-65" dirty="0">
                <a:latin typeface="Nimbus Sans L"/>
                <a:cs typeface="Nimbus Sans L"/>
              </a:rPr>
              <a:t> </a:t>
            </a:r>
            <a:r>
              <a:rPr dirty="0">
                <a:latin typeface="Nimbus Sans L"/>
                <a:cs typeface="Nimbus Sans L"/>
              </a:rPr>
              <a:t>Distribution</a:t>
            </a:r>
          </a:p>
        </p:txBody>
      </p:sp>
      <p:sp>
        <p:nvSpPr>
          <p:cNvPr id="7" name="object 7"/>
          <p:cNvSpPr/>
          <p:nvPr/>
        </p:nvSpPr>
        <p:spPr>
          <a:xfrm>
            <a:off x="2109010" y="5232617"/>
            <a:ext cx="6688137" cy="612122"/>
          </a:xfrm>
          <a:prstGeom prst="rect">
            <a:avLst/>
          </a:prstGeom>
          <a:blipFill>
            <a:blip r:embed="rId5"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23195878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nchor="ctr">
            <a:spAutoFit/>
          </a:bodyPr>
          <a:lstStyle/>
          <a:p>
            <a:pPr marL="12700">
              <a:lnSpc>
                <a:spcPct val="100000"/>
              </a:lnSpc>
              <a:spcBef>
                <a:spcPts val="105"/>
              </a:spcBef>
            </a:pPr>
            <a:r>
              <a:rPr lang="en-US" dirty="0">
                <a:latin typeface="Nimbus Sans L"/>
                <a:cs typeface="Nimbus Sans L"/>
              </a:rPr>
              <a:t>    </a:t>
            </a:r>
            <a:r>
              <a:rPr dirty="0">
                <a:latin typeface="+mn-lt"/>
                <a:cs typeface="Nimbus Sans L"/>
              </a:rPr>
              <a:t>Mixtures of</a:t>
            </a:r>
            <a:r>
              <a:rPr spc="-80" dirty="0">
                <a:latin typeface="+mn-lt"/>
                <a:cs typeface="Nimbus Sans L"/>
              </a:rPr>
              <a:t> </a:t>
            </a:r>
            <a:r>
              <a:rPr dirty="0">
                <a:latin typeface="+mn-lt"/>
                <a:cs typeface="Nimbus Sans L"/>
              </a:rPr>
              <a:t>Gaussians</a:t>
            </a:r>
          </a:p>
        </p:txBody>
      </p:sp>
      <p:sp>
        <p:nvSpPr>
          <p:cNvPr id="3" name="object 3"/>
          <p:cNvSpPr txBox="1"/>
          <p:nvPr/>
        </p:nvSpPr>
        <p:spPr>
          <a:xfrm>
            <a:off x="2059941" y="1624712"/>
            <a:ext cx="7727315" cy="381515"/>
          </a:xfrm>
          <a:prstGeom prst="rect">
            <a:avLst/>
          </a:prstGeom>
        </p:spPr>
        <p:txBody>
          <a:bodyPr vert="horz" wrap="square" lIns="0" tIns="12065" rIns="0" bIns="0" rtlCol="0">
            <a:spAutoFit/>
          </a:bodyPr>
          <a:lstStyle/>
          <a:p>
            <a:pPr marL="355600" indent="-343535">
              <a:spcBef>
                <a:spcPts val="95"/>
              </a:spcBef>
              <a:buFont typeface="DejaVu Sans"/>
              <a:buChar char="•"/>
              <a:tabLst>
                <a:tab pos="355600" algn="l"/>
                <a:tab pos="356235" algn="l"/>
              </a:tabLst>
            </a:pPr>
            <a:r>
              <a:rPr sz="2400" spc="-5" dirty="0">
                <a:cs typeface="Nimbus Sans L"/>
              </a:rPr>
              <a:t>Combine simple models into a </a:t>
            </a:r>
            <a:r>
              <a:rPr sz="2400" dirty="0">
                <a:cs typeface="Nimbus Sans L"/>
              </a:rPr>
              <a:t>complex</a:t>
            </a:r>
            <a:r>
              <a:rPr sz="2400" spc="100" dirty="0">
                <a:cs typeface="Nimbus Sans L"/>
              </a:rPr>
              <a:t> </a:t>
            </a:r>
            <a:r>
              <a:rPr sz="2400" spc="-5" dirty="0">
                <a:cs typeface="Nimbus Sans L"/>
              </a:rPr>
              <a:t>model:</a:t>
            </a:r>
            <a:endParaRPr sz="2400" dirty="0">
              <a:cs typeface="Nimbus Sans L"/>
            </a:endParaRPr>
          </a:p>
        </p:txBody>
      </p:sp>
      <p:grpSp>
        <p:nvGrpSpPr>
          <p:cNvPr id="4" name="object 4"/>
          <p:cNvGrpSpPr/>
          <p:nvPr/>
        </p:nvGrpSpPr>
        <p:grpSpPr>
          <a:xfrm>
            <a:off x="2523745" y="2211430"/>
            <a:ext cx="2897505" cy="1125220"/>
            <a:chOff x="999744" y="2211430"/>
            <a:chExt cx="2897505" cy="1125220"/>
          </a:xfrm>
        </p:grpSpPr>
        <p:sp>
          <p:nvSpPr>
            <p:cNvPr id="5" name="object 5"/>
            <p:cNvSpPr/>
            <p:nvPr/>
          </p:nvSpPr>
          <p:spPr>
            <a:xfrm>
              <a:off x="999744" y="2211430"/>
              <a:ext cx="2897100" cy="749594"/>
            </a:xfrm>
            <a:prstGeom prst="rect">
              <a:avLst/>
            </a:prstGeom>
            <a:blipFill>
              <a:blip r:embed="rId2" cstate="print"/>
              <a:stretch>
                <a:fillRect/>
              </a:stretch>
            </a:blipFill>
          </p:spPr>
          <p:txBody>
            <a:bodyPr wrap="square" lIns="0" tIns="0" rIns="0" bIns="0" rtlCol="0"/>
            <a:lstStyle/>
            <a:p>
              <a:endParaRPr dirty="0"/>
            </a:p>
          </p:txBody>
        </p:sp>
        <p:sp>
          <p:nvSpPr>
            <p:cNvPr id="6" name="object 6"/>
            <p:cNvSpPr/>
            <p:nvPr/>
          </p:nvSpPr>
          <p:spPr>
            <a:xfrm>
              <a:off x="2500883" y="2764535"/>
              <a:ext cx="1356360" cy="142240"/>
            </a:xfrm>
            <a:custGeom>
              <a:avLst/>
              <a:gdLst/>
              <a:ahLst/>
              <a:cxnLst/>
              <a:rect l="l" t="t" r="r" b="b"/>
              <a:pathLst>
                <a:path w="1356360" h="142239">
                  <a:moveTo>
                    <a:pt x="1356360" y="0"/>
                  </a:moveTo>
                  <a:lnTo>
                    <a:pt x="1355425" y="27574"/>
                  </a:lnTo>
                  <a:lnTo>
                    <a:pt x="1352883" y="50101"/>
                  </a:lnTo>
                  <a:lnTo>
                    <a:pt x="1349126" y="65293"/>
                  </a:lnTo>
                  <a:lnTo>
                    <a:pt x="1344549" y="70865"/>
                  </a:lnTo>
                  <a:lnTo>
                    <a:pt x="689991" y="70865"/>
                  </a:lnTo>
                  <a:lnTo>
                    <a:pt x="685413" y="76438"/>
                  </a:lnTo>
                  <a:lnTo>
                    <a:pt x="681656" y="91630"/>
                  </a:lnTo>
                  <a:lnTo>
                    <a:pt x="679114" y="114157"/>
                  </a:lnTo>
                  <a:lnTo>
                    <a:pt x="678180" y="141731"/>
                  </a:lnTo>
                  <a:lnTo>
                    <a:pt x="677245" y="114157"/>
                  </a:lnTo>
                  <a:lnTo>
                    <a:pt x="674703" y="91630"/>
                  </a:lnTo>
                  <a:lnTo>
                    <a:pt x="670946" y="76438"/>
                  </a:lnTo>
                  <a:lnTo>
                    <a:pt x="666369" y="70865"/>
                  </a:lnTo>
                  <a:lnTo>
                    <a:pt x="11811" y="70865"/>
                  </a:lnTo>
                  <a:lnTo>
                    <a:pt x="7233" y="65293"/>
                  </a:lnTo>
                  <a:lnTo>
                    <a:pt x="3476" y="50101"/>
                  </a:lnTo>
                  <a:lnTo>
                    <a:pt x="934" y="27574"/>
                  </a:lnTo>
                  <a:lnTo>
                    <a:pt x="0" y="0"/>
                  </a:lnTo>
                </a:path>
              </a:pathLst>
            </a:custGeom>
            <a:ln w="15240">
              <a:solidFill>
                <a:srgbClr val="FF0000"/>
              </a:solidFill>
            </a:ln>
          </p:spPr>
          <p:txBody>
            <a:bodyPr wrap="square" lIns="0" tIns="0" rIns="0" bIns="0" rtlCol="0"/>
            <a:lstStyle/>
            <a:p>
              <a:endParaRPr dirty="0"/>
            </a:p>
          </p:txBody>
        </p:sp>
        <p:sp>
          <p:nvSpPr>
            <p:cNvPr id="7" name="object 7"/>
            <p:cNvSpPr/>
            <p:nvPr/>
          </p:nvSpPr>
          <p:spPr>
            <a:xfrm>
              <a:off x="2310257" y="2764535"/>
              <a:ext cx="76200" cy="571500"/>
            </a:xfrm>
            <a:custGeom>
              <a:avLst/>
              <a:gdLst/>
              <a:ahLst/>
              <a:cxnLst/>
              <a:rect l="l" t="t" r="r" b="b"/>
              <a:pathLst>
                <a:path w="76200" h="571500">
                  <a:moveTo>
                    <a:pt x="31715" y="76178"/>
                  </a:moveTo>
                  <a:lnTo>
                    <a:pt x="30353" y="571500"/>
                  </a:lnTo>
                  <a:lnTo>
                    <a:pt x="43053" y="571500"/>
                  </a:lnTo>
                  <a:lnTo>
                    <a:pt x="44415" y="76221"/>
                  </a:lnTo>
                  <a:lnTo>
                    <a:pt x="31715" y="76178"/>
                  </a:lnTo>
                  <a:close/>
                </a:path>
                <a:path w="76200" h="571500">
                  <a:moveTo>
                    <a:pt x="69839" y="63500"/>
                  </a:moveTo>
                  <a:lnTo>
                    <a:pt x="44450" y="63500"/>
                  </a:lnTo>
                  <a:lnTo>
                    <a:pt x="44415" y="76221"/>
                  </a:lnTo>
                  <a:lnTo>
                    <a:pt x="76200" y="76326"/>
                  </a:lnTo>
                  <a:lnTo>
                    <a:pt x="69839" y="63500"/>
                  </a:lnTo>
                  <a:close/>
                </a:path>
                <a:path w="76200" h="571500">
                  <a:moveTo>
                    <a:pt x="44450" y="63500"/>
                  </a:moveTo>
                  <a:lnTo>
                    <a:pt x="31750" y="63500"/>
                  </a:lnTo>
                  <a:lnTo>
                    <a:pt x="31715" y="76178"/>
                  </a:lnTo>
                  <a:lnTo>
                    <a:pt x="44415" y="76221"/>
                  </a:lnTo>
                  <a:lnTo>
                    <a:pt x="44450" y="63500"/>
                  </a:lnTo>
                  <a:close/>
                </a:path>
                <a:path w="76200" h="571500">
                  <a:moveTo>
                    <a:pt x="38354" y="0"/>
                  </a:moveTo>
                  <a:lnTo>
                    <a:pt x="0" y="76073"/>
                  </a:lnTo>
                  <a:lnTo>
                    <a:pt x="31715" y="76178"/>
                  </a:lnTo>
                  <a:lnTo>
                    <a:pt x="31750" y="63500"/>
                  </a:lnTo>
                  <a:lnTo>
                    <a:pt x="69839" y="63500"/>
                  </a:lnTo>
                  <a:lnTo>
                    <a:pt x="38354" y="0"/>
                  </a:lnTo>
                  <a:close/>
                </a:path>
              </a:pathLst>
            </a:custGeom>
            <a:solidFill>
              <a:srgbClr val="FF0000"/>
            </a:solidFill>
          </p:spPr>
          <p:txBody>
            <a:bodyPr wrap="square" lIns="0" tIns="0" rIns="0" bIns="0" rtlCol="0"/>
            <a:lstStyle/>
            <a:p>
              <a:endParaRPr dirty="0"/>
            </a:p>
          </p:txBody>
        </p:sp>
      </p:grpSp>
      <p:sp>
        <p:nvSpPr>
          <p:cNvPr id="8" name="object 8"/>
          <p:cNvSpPr txBox="1"/>
          <p:nvPr/>
        </p:nvSpPr>
        <p:spPr>
          <a:xfrm>
            <a:off x="3836671" y="2831719"/>
            <a:ext cx="1772285" cy="780415"/>
          </a:xfrm>
          <a:prstGeom prst="rect">
            <a:avLst/>
          </a:prstGeom>
        </p:spPr>
        <p:txBody>
          <a:bodyPr vert="horz" wrap="square" lIns="0" tIns="12700" rIns="0" bIns="0" rtlCol="0">
            <a:spAutoFit/>
          </a:bodyPr>
          <a:lstStyle/>
          <a:p>
            <a:pPr marL="12700" marR="5080" indent="337820">
              <a:lnSpc>
                <a:spcPct val="137500"/>
              </a:lnSpc>
              <a:spcBef>
                <a:spcPts val="100"/>
              </a:spcBef>
            </a:pPr>
            <a:r>
              <a:rPr spc="-5" dirty="0">
                <a:latin typeface="Nimbus Sans L"/>
                <a:cs typeface="Nimbus Sans L"/>
              </a:rPr>
              <a:t>Component  Mixing</a:t>
            </a:r>
            <a:r>
              <a:rPr spc="-75" dirty="0">
                <a:latin typeface="Nimbus Sans L"/>
                <a:cs typeface="Nimbus Sans L"/>
              </a:rPr>
              <a:t> </a:t>
            </a:r>
            <a:r>
              <a:rPr spc="-5" dirty="0">
                <a:latin typeface="Nimbus Sans L"/>
                <a:cs typeface="Nimbus Sans L"/>
              </a:rPr>
              <a:t>coefficient</a:t>
            </a:r>
            <a:endParaRPr dirty="0">
              <a:latin typeface="Nimbus Sans L"/>
              <a:cs typeface="Nimbus Sans L"/>
            </a:endParaRPr>
          </a:p>
        </p:txBody>
      </p:sp>
      <p:sp>
        <p:nvSpPr>
          <p:cNvPr id="9" name="object 9"/>
          <p:cNvSpPr/>
          <p:nvPr/>
        </p:nvSpPr>
        <p:spPr>
          <a:xfrm>
            <a:off x="6013703" y="2417064"/>
            <a:ext cx="4267200" cy="2535936"/>
          </a:xfrm>
          <a:prstGeom prst="rect">
            <a:avLst/>
          </a:prstGeom>
          <a:blipFill>
            <a:blip r:embed="rId3" cstate="print"/>
            <a:stretch>
              <a:fillRect/>
            </a:stretch>
          </a:blipFill>
        </p:spPr>
        <p:txBody>
          <a:bodyPr wrap="square" lIns="0" tIns="0" rIns="0" bIns="0" rtlCol="0"/>
          <a:lstStyle/>
          <a:p>
            <a:endParaRPr dirty="0"/>
          </a:p>
        </p:txBody>
      </p:sp>
      <p:sp>
        <p:nvSpPr>
          <p:cNvPr id="10" name="object 10"/>
          <p:cNvSpPr txBox="1"/>
          <p:nvPr/>
        </p:nvSpPr>
        <p:spPr>
          <a:xfrm>
            <a:off x="2059940" y="4717173"/>
            <a:ext cx="6978650" cy="1119537"/>
          </a:xfrm>
          <a:prstGeom prst="rect">
            <a:avLst/>
          </a:prstGeom>
        </p:spPr>
        <p:txBody>
          <a:bodyPr vert="horz" wrap="square" lIns="0" tIns="97790" rIns="0" bIns="0" rtlCol="0">
            <a:spAutoFit/>
          </a:bodyPr>
          <a:lstStyle/>
          <a:p>
            <a:pPr marR="488315" algn="r">
              <a:spcBef>
                <a:spcPts val="770"/>
              </a:spcBef>
            </a:pPr>
            <a:r>
              <a:rPr dirty="0">
                <a:latin typeface="Nimbus Sans L"/>
                <a:cs typeface="Nimbus Sans L"/>
              </a:rPr>
              <a:t>K=3</a:t>
            </a:r>
          </a:p>
          <a:p>
            <a:pPr marL="469265" marR="5080" indent="-457200">
              <a:spcBef>
                <a:spcPts val="1045"/>
              </a:spcBef>
              <a:buFont typeface="Wingdings" panose="05000000000000000000" pitchFamily="2" charset="2"/>
              <a:buChar char="Ø"/>
              <a:tabLst>
                <a:tab pos="355600" algn="l"/>
                <a:tab pos="356235" algn="l"/>
              </a:tabLst>
            </a:pPr>
            <a:r>
              <a:rPr sz="2000" spc="-5" dirty="0">
                <a:cs typeface="Nimbus Sans L"/>
              </a:rPr>
              <a:t>Find </a:t>
            </a:r>
            <a:r>
              <a:rPr sz="2000" dirty="0">
                <a:cs typeface="Nimbus Sans L"/>
              </a:rPr>
              <a:t>parameters through </a:t>
            </a:r>
            <a:r>
              <a:rPr sz="2000" spc="-5" dirty="0">
                <a:cs typeface="Nimbus Sans L"/>
              </a:rPr>
              <a:t>EM </a:t>
            </a:r>
            <a:r>
              <a:rPr sz="2000" dirty="0">
                <a:cs typeface="Nimbus Sans L"/>
              </a:rPr>
              <a:t>(Expectation  </a:t>
            </a:r>
            <a:r>
              <a:rPr sz="2000" spc="-5" dirty="0">
                <a:cs typeface="Nimbus Sans L"/>
              </a:rPr>
              <a:t>Maximization)</a:t>
            </a:r>
            <a:r>
              <a:rPr sz="2000" spc="15" dirty="0">
                <a:cs typeface="Nimbus Sans L"/>
              </a:rPr>
              <a:t> </a:t>
            </a:r>
            <a:r>
              <a:rPr sz="2000" spc="-5" dirty="0">
                <a:cs typeface="Nimbus Sans L"/>
              </a:rPr>
              <a:t>algorithm</a:t>
            </a:r>
            <a:endParaRPr sz="2000" dirty="0">
              <a:cs typeface="Nimbus Sans L"/>
            </a:endParaRPr>
          </a:p>
        </p:txBody>
      </p:sp>
      <p:sp>
        <p:nvSpPr>
          <p:cNvPr id="11" name="object 11"/>
          <p:cNvSpPr/>
          <p:nvPr/>
        </p:nvSpPr>
        <p:spPr>
          <a:xfrm>
            <a:off x="2589280" y="3924406"/>
            <a:ext cx="2901676" cy="749594"/>
          </a:xfrm>
          <a:prstGeom prst="rect">
            <a:avLst/>
          </a:prstGeom>
          <a:blipFill>
            <a:blip r:embed="rId4"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4513331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marR="5080" indent="202565">
              <a:lnSpc>
                <a:spcPct val="100000"/>
              </a:lnSpc>
              <a:spcBef>
                <a:spcPts val="100"/>
              </a:spcBef>
            </a:pPr>
            <a:r>
              <a:rPr sz="2800" dirty="0">
                <a:latin typeface="+mn-lt"/>
                <a:cs typeface="Nimbus Sans L"/>
              </a:rPr>
              <a:t>Probabilistic version:  Mixtures of</a:t>
            </a:r>
            <a:r>
              <a:rPr sz="2800" spc="-70" dirty="0">
                <a:latin typeface="+mn-lt"/>
                <a:cs typeface="Nimbus Sans L"/>
              </a:rPr>
              <a:t> </a:t>
            </a:r>
            <a:r>
              <a:rPr sz="2800" dirty="0">
                <a:latin typeface="+mn-lt"/>
                <a:cs typeface="Nimbus Sans L"/>
              </a:rPr>
              <a:t>Gaussians</a:t>
            </a:r>
          </a:p>
        </p:txBody>
      </p:sp>
      <p:sp>
        <p:nvSpPr>
          <p:cNvPr id="4" name="object 4"/>
          <p:cNvSpPr/>
          <p:nvPr/>
        </p:nvSpPr>
        <p:spPr>
          <a:xfrm>
            <a:off x="1143000" y="2432304"/>
            <a:ext cx="3364992" cy="3072384"/>
          </a:xfrm>
          <a:prstGeom prst="rect">
            <a:avLst/>
          </a:prstGeom>
          <a:blipFill>
            <a:blip r:embed="rId2" cstate="print"/>
            <a:stretch>
              <a:fillRect/>
            </a:stretch>
          </a:blipFill>
        </p:spPr>
        <p:txBody>
          <a:bodyPr wrap="square" lIns="0" tIns="0" rIns="0" bIns="0" rtlCol="0"/>
          <a:lstStyle/>
          <a:p>
            <a:endParaRPr dirty="0"/>
          </a:p>
        </p:txBody>
      </p:sp>
      <p:sp>
        <p:nvSpPr>
          <p:cNvPr id="5" name="object 5"/>
          <p:cNvSpPr txBox="1"/>
          <p:nvPr/>
        </p:nvSpPr>
        <p:spPr>
          <a:xfrm>
            <a:off x="3441320" y="5681574"/>
            <a:ext cx="1687195" cy="300355"/>
          </a:xfrm>
          <a:prstGeom prst="rect">
            <a:avLst/>
          </a:prstGeom>
        </p:spPr>
        <p:txBody>
          <a:bodyPr vert="horz" wrap="square" lIns="0" tIns="12700" rIns="0" bIns="0" rtlCol="0">
            <a:spAutoFit/>
          </a:bodyPr>
          <a:lstStyle/>
          <a:p>
            <a:pPr marL="12700">
              <a:spcBef>
                <a:spcPts val="100"/>
              </a:spcBef>
            </a:pPr>
            <a:r>
              <a:rPr spc="-5" dirty="0">
                <a:latin typeface="Nimbus Sans L"/>
                <a:cs typeface="Nimbus Sans L"/>
              </a:rPr>
              <a:t>Single</a:t>
            </a:r>
            <a:r>
              <a:rPr spc="-65" dirty="0">
                <a:latin typeface="Nimbus Sans L"/>
                <a:cs typeface="Nimbus Sans L"/>
              </a:rPr>
              <a:t> </a:t>
            </a:r>
            <a:r>
              <a:rPr spc="-5" dirty="0">
                <a:latin typeface="Nimbus Sans L"/>
                <a:cs typeface="Nimbus Sans L"/>
              </a:rPr>
              <a:t>Gaussian</a:t>
            </a:r>
            <a:endParaRPr dirty="0">
              <a:latin typeface="Nimbus Sans L"/>
              <a:cs typeface="Nimbus Sans L"/>
            </a:endParaRPr>
          </a:p>
        </p:txBody>
      </p:sp>
      <p:sp>
        <p:nvSpPr>
          <p:cNvPr id="6" name="object 6"/>
          <p:cNvSpPr/>
          <p:nvPr/>
        </p:nvSpPr>
        <p:spPr>
          <a:xfrm>
            <a:off x="7607809" y="2432304"/>
            <a:ext cx="3364991" cy="3072384"/>
          </a:xfrm>
          <a:prstGeom prst="rect">
            <a:avLst/>
          </a:prstGeom>
          <a:blipFill>
            <a:blip r:embed="rId3" cstate="print"/>
            <a:stretch>
              <a:fillRect/>
            </a:stretch>
          </a:blipFill>
        </p:spPr>
        <p:txBody>
          <a:bodyPr wrap="square" lIns="0" tIns="0" rIns="0" bIns="0" rtlCol="0"/>
          <a:lstStyle/>
          <a:p>
            <a:endParaRPr dirty="0"/>
          </a:p>
        </p:txBody>
      </p:sp>
      <p:sp>
        <p:nvSpPr>
          <p:cNvPr id="7" name="object 7"/>
          <p:cNvSpPr txBox="1"/>
          <p:nvPr/>
        </p:nvSpPr>
        <p:spPr>
          <a:xfrm>
            <a:off x="7493001" y="5681574"/>
            <a:ext cx="1443355" cy="574675"/>
          </a:xfrm>
          <a:prstGeom prst="rect">
            <a:avLst/>
          </a:prstGeom>
        </p:spPr>
        <p:txBody>
          <a:bodyPr vert="horz" wrap="square" lIns="0" tIns="12700" rIns="0" bIns="0" rtlCol="0">
            <a:spAutoFit/>
          </a:bodyPr>
          <a:lstStyle/>
          <a:p>
            <a:pPr algn="ctr">
              <a:spcBef>
                <a:spcPts val="100"/>
              </a:spcBef>
            </a:pPr>
            <a:r>
              <a:rPr spc="-5" dirty="0">
                <a:latin typeface="Nimbus Sans L"/>
                <a:cs typeface="Nimbus Sans L"/>
              </a:rPr>
              <a:t>Mixture of</a:t>
            </a:r>
            <a:r>
              <a:rPr spc="-60" dirty="0">
                <a:latin typeface="Nimbus Sans L"/>
                <a:cs typeface="Nimbus Sans L"/>
              </a:rPr>
              <a:t> </a:t>
            </a:r>
            <a:r>
              <a:rPr spc="-15" dirty="0">
                <a:latin typeface="Nimbus Sans L"/>
                <a:cs typeface="Nimbus Sans L"/>
              </a:rPr>
              <a:t>two</a:t>
            </a:r>
            <a:endParaRPr dirty="0">
              <a:latin typeface="Nimbus Sans L"/>
              <a:cs typeface="Nimbus Sans L"/>
            </a:endParaRPr>
          </a:p>
          <a:p>
            <a:pPr marL="1270" algn="ctr">
              <a:spcBef>
                <a:spcPts val="5"/>
              </a:spcBef>
            </a:pPr>
            <a:r>
              <a:rPr spc="-5" dirty="0">
                <a:latin typeface="Nimbus Sans L"/>
                <a:cs typeface="Nimbus Sans L"/>
              </a:rPr>
              <a:t>Gaussians</a:t>
            </a:r>
            <a:endParaRPr dirty="0">
              <a:latin typeface="Nimbus Sans L"/>
              <a:cs typeface="Nimbus Sans L"/>
            </a:endParaRPr>
          </a:p>
        </p:txBody>
      </p:sp>
    </p:spTree>
    <p:extLst>
      <p:ext uri="{BB962C8B-B14F-4D97-AF65-F5344CB8AC3E}">
        <p14:creationId xmlns:p14="http://schemas.microsoft.com/office/powerpoint/2010/main" val="15599431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4"/>
          <p:cNvSpPr txBox="1">
            <a:spLocks noGrp="1"/>
          </p:cNvSpPr>
          <p:nvPr>
            <p:ph type="title"/>
          </p:nvPr>
        </p:nvSpPr>
        <p:spPr>
          <a:xfrm>
            <a:off x="2147888" y="3600451"/>
            <a:ext cx="7886700" cy="678656"/>
          </a:xfrm>
          <a:prstGeom prst="rect">
            <a:avLst/>
          </a:prstGeom>
          <a:noFill/>
          <a:ln>
            <a:noFill/>
          </a:ln>
        </p:spPr>
        <p:txBody>
          <a:bodyPr spcFirstLastPara="1" vert="horz" wrap="square" lIns="68569" tIns="34275" rIns="68569" bIns="34275" rtlCol="0" anchor="b" anchorCtr="0">
            <a:normAutofit fontScale="90000"/>
          </a:bodyPr>
          <a:lstStyle/>
          <a:p>
            <a:pPr algn="ctr"/>
            <a:r>
              <a:rPr lang="en-US" dirty="0"/>
              <a:t>Thank You!</a:t>
            </a:r>
            <a:endParaRPr dirty="0"/>
          </a:p>
        </p:txBody>
      </p:sp>
    </p:spTree>
    <p:extLst>
      <p:ext uri="{BB962C8B-B14F-4D97-AF65-F5344CB8AC3E}">
        <p14:creationId xmlns:p14="http://schemas.microsoft.com/office/powerpoint/2010/main" val="2881058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6" name="Google Shape;916;p39"/>
          <p:cNvSpPr txBox="1">
            <a:spLocks noGrp="1"/>
          </p:cNvSpPr>
          <p:nvPr>
            <p:ph type="title"/>
          </p:nvPr>
        </p:nvSpPr>
        <p:spPr>
          <a:xfrm>
            <a:off x="228600" y="152400"/>
            <a:ext cx="9321800" cy="764364"/>
          </a:xfrm>
          <a:prstGeom prst="rect">
            <a:avLst/>
          </a:prstGeom>
          <a:noFill/>
          <a:ln>
            <a:noFill/>
          </a:ln>
        </p:spPr>
        <p:txBody>
          <a:bodyPr spcFirstLastPara="1" wrap="square" lIns="91425" tIns="45700" rIns="91425" bIns="45700" anchor="t" anchorCtr="0">
            <a:noAutofit/>
          </a:bodyPr>
          <a:lstStyle/>
          <a:p>
            <a:r>
              <a:rPr lang="en-IN" dirty="0" smtClean="0">
                <a:effectLst/>
                <a:latin typeface="Helvetica" pitchFamily="2" charset="0"/>
              </a:rPr>
              <a:t>By </a:t>
            </a:r>
            <a:r>
              <a:rPr lang="en-IN" dirty="0">
                <a:effectLst/>
                <a:latin typeface="Helvetica" pitchFamily="2" charset="0"/>
              </a:rPr>
              <a:t>manipulating the input features.</a:t>
            </a:r>
            <a:br>
              <a:rPr lang="en-IN" dirty="0">
                <a:effectLst/>
                <a:latin typeface="Helvetica" pitchFamily="2" charset="0"/>
              </a:rPr>
            </a:br>
            <a:endParaRPr lang="en-IN" dirty="0">
              <a:effectLst/>
              <a:latin typeface="Helvetica" pitchFamily="2" charset="0"/>
            </a:endParaRPr>
          </a:p>
        </p:txBody>
      </p:sp>
      <p:sp>
        <p:nvSpPr>
          <p:cNvPr id="3" name="TextBox 2">
            <a:extLst>
              <a:ext uri="{FF2B5EF4-FFF2-40B4-BE49-F238E27FC236}">
                <a16:creationId xmlns="" xmlns:a16="http://schemas.microsoft.com/office/drawing/2014/main" id="{46F0830C-C6B9-896F-AF00-30C44D442812}"/>
              </a:ext>
            </a:extLst>
          </p:cNvPr>
          <p:cNvSpPr txBox="1"/>
          <p:nvPr/>
        </p:nvSpPr>
        <p:spPr>
          <a:xfrm>
            <a:off x="457200" y="1371600"/>
            <a:ext cx="11277600" cy="3903504"/>
          </a:xfrm>
          <a:prstGeom prst="rect">
            <a:avLst/>
          </a:prstGeom>
          <a:noFill/>
        </p:spPr>
        <p:txBody>
          <a:bodyPr wrap="square">
            <a:spAutoFit/>
          </a:bodyPr>
          <a:lstStyle/>
          <a:p>
            <a:pPr marL="457200" indent="-457200">
              <a:lnSpc>
                <a:spcPct val="150000"/>
              </a:lnSpc>
              <a:buFont typeface="Courier New" panose="02070309020205020404" pitchFamily="49" charset="0"/>
              <a:buChar char="o"/>
            </a:pPr>
            <a:r>
              <a:rPr lang="en-IN" sz="2800" dirty="0">
                <a:effectLst/>
              </a:rPr>
              <a:t>Subset of input features is chosen at random from overall collection of features</a:t>
            </a:r>
          </a:p>
          <a:p>
            <a:pPr marL="457200" indent="-457200">
              <a:lnSpc>
                <a:spcPct val="150000"/>
              </a:lnSpc>
              <a:buFont typeface="Courier New" panose="02070309020205020404" pitchFamily="49" charset="0"/>
              <a:buChar char="o"/>
            </a:pPr>
            <a:r>
              <a:rPr lang="en-IN" sz="2800" dirty="0" smtClean="0">
                <a:effectLst/>
              </a:rPr>
              <a:t>Each </a:t>
            </a:r>
            <a:r>
              <a:rPr lang="en-IN" sz="2800" dirty="0">
                <a:effectLst/>
              </a:rPr>
              <a:t>training set has different feature set</a:t>
            </a:r>
          </a:p>
          <a:p>
            <a:pPr marL="457200" indent="-457200">
              <a:lnSpc>
                <a:spcPct val="150000"/>
              </a:lnSpc>
              <a:buFont typeface="Courier New" panose="02070309020205020404" pitchFamily="49" charset="0"/>
              <a:buChar char="o"/>
            </a:pPr>
            <a:r>
              <a:rPr lang="en-IN" sz="2800" dirty="0" smtClean="0">
                <a:effectLst/>
              </a:rPr>
              <a:t>Ensemble </a:t>
            </a:r>
            <a:r>
              <a:rPr lang="en-IN" sz="2800" dirty="0">
                <a:effectLst/>
              </a:rPr>
              <a:t>method that manipulates input features</a:t>
            </a:r>
            <a:r>
              <a:rPr lang="en-IN" sz="2800" dirty="0" smtClean="0">
                <a:effectLst/>
              </a:rPr>
              <a:t>:</a:t>
            </a:r>
            <a:endParaRPr lang="en-IN" sz="2800" dirty="0">
              <a:effectLst/>
            </a:endParaRPr>
          </a:p>
          <a:p>
            <a:pPr>
              <a:lnSpc>
                <a:spcPct val="150000"/>
              </a:lnSpc>
            </a:pPr>
            <a:r>
              <a:rPr lang="en-IN" sz="2800" dirty="0">
                <a:solidFill>
                  <a:srgbClr val="2DA3C0"/>
                </a:solidFill>
                <a:highlight>
                  <a:srgbClr val="FFFF00"/>
                </a:highlight>
              </a:rPr>
              <a:t> </a:t>
            </a:r>
            <a:r>
              <a:rPr lang="en-IN" sz="2800" dirty="0" smtClean="0">
                <a:solidFill>
                  <a:srgbClr val="2DA3C0"/>
                </a:solidFill>
                <a:highlight>
                  <a:srgbClr val="FFFF00"/>
                </a:highlight>
              </a:rPr>
              <a:t>                  </a:t>
            </a:r>
            <a:r>
              <a:rPr lang="en-IN" sz="2800" dirty="0" smtClean="0">
                <a:effectLst/>
                <a:highlight>
                  <a:srgbClr val="FFFF00"/>
                </a:highlight>
              </a:rPr>
              <a:t>Random </a:t>
            </a:r>
            <a:r>
              <a:rPr lang="en-IN" sz="2800" dirty="0">
                <a:effectLst/>
                <a:highlight>
                  <a:srgbClr val="FFFF00"/>
                </a:highlight>
              </a:rPr>
              <a:t>Forest</a:t>
            </a:r>
          </a:p>
          <a:p>
            <a:pPr marL="457200" indent="-457200">
              <a:lnSpc>
                <a:spcPct val="150000"/>
              </a:lnSpc>
              <a:buFont typeface="Courier New" panose="02070309020205020404" pitchFamily="49" charset="0"/>
              <a:buChar char="o"/>
            </a:pPr>
            <a:r>
              <a:rPr lang="en-IN" sz="2800" dirty="0" smtClean="0">
                <a:effectLst/>
              </a:rPr>
              <a:t>Works </a:t>
            </a:r>
            <a:r>
              <a:rPr lang="en-IN" sz="2800" dirty="0">
                <a:effectLst/>
              </a:rPr>
              <a:t>well with datasets that contain highly redundant features</a:t>
            </a:r>
          </a:p>
        </p:txBody>
      </p:sp>
    </p:spTree>
    <p:extLst>
      <p:ext uri="{BB962C8B-B14F-4D97-AF65-F5344CB8AC3E}">
        <p14:creationId xmlns:p14="http://schemas.microsoft.com/office/powerpoint/2010/main" val="3053290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6" name="Google Shape;916;p39"/>
          <p:cNvSpPr txBox="1">
            <a:spLocks noGrp="1"/>
          </p:cNvSpPr>
          <p:nvPr>
            <p:ph type="title"/>
          </p:nvPr>
        </p:nvSpPr>
        <p:spPr>
          <a:xfrm>
            <a:off x="228600" y="152400"/>
            <a:ext cx="9321800" cy="764364"/>
          </a:xfrm>
          <a:prstGeom prst="rect">
            <a:avLst/>
          </a:prstGeom>
          <a:noFill/>
          <a:ln>
            <a:noFill/>
          </a:ln>
        </p:spPr>
        <p:txBody>
          <a:bodyPr spcFirstLastPara="1" wrap="square" lIns="91425" tIns="45700" rIns="91425" bIns="45700" anchor="t" anchorCtr="0">
            <a:normAutofit fontScale="90000"/>
          </a:bodyPr>
          <a:lstStyle/>
          <a:p>
            <a:r>
              <a:rPr lang="en-IN" dirty="0" smtClean="0">
                <a:effectLst/>
                <a:latin typeface="Helvetica" pitchFamily="2" charset="0"/>
              </a:rPr>
              <a:t>By </a:t>
            </a:r>
            <a:r>
              <a:rPr lang="en-IN" dirty="0">
                <a:effectLst/>
                <a:latin typeface="Helvetica" pitchFamily="2" charset="0"/>
              </a:rPr>
              <a:t>manipulating the learning algorithm</a:t>
            </a:r>
            <a:r>
              <a:rPr lang="en-IN" dirty="0">
                <a:solidFill>
                  <a:srgbClr val="464646"/>
                </a:solidFill>
                <a:effectLst/>
                <a:latin typeface="Helvetica" pitchFamily="2" charset="0"/>
              </a:rPr>
              <a:t/>
            </a:r>
            <a:br>
              <a:rPr lang="en-IN" dirty="0">
                <a:solidFill>
                  <a:srgbClr val="464646"/>
                </a:solidFill>
                <a:effectLst/>
                <a:latin typeface="Helvetica" pitchFamily="2" charset="0"/>
              </a:rPr>
            </a:br>
            <a:endParaRPr lang="en-IN" dirty="0">
              <a:effectLst/>
              <a:latin typeface="Helvetica" pitchFamily="2" charset="0"/>
            </a:endParaRPr>
          </a:p>
        </p:txBody>
      </p:sp>
      <p:sp>
        <p:nvSpPr>
          <p:cNvPr id="3" name="TextBox 2">
            <a:extLst>
              <a:ext uri="{FF2B5EF4-FFF2-40B4-BE49-F238E27FC236}">
                <a16:creationId xmlns="" xmlns:a16="http://schemas.microsoft.com/office/drawing/2014/main" id="{725CDA80-8E66-7518-8A18-03850CD5EA4A}"/>
              </a:ext>
            </a:extLst>
          </p:cNvPr>
          <p:cNvSpPr txBox="1"/>
          <p:nvPr/>
        </p:nvSpPr>
        <p:spPr>
          <a:xfrm>
            <a:off x="533400" y="1295400"/>
            <a:ext cx="11353800" cy="2308324"/>
          </a:xfrm>
          <a:prstGeom prst="rect">
            <a:avLst/>
          </a:prstGeom>
          <a:noFill/>
        </p:spPr>
        <p:txBody>
          <a:bodyPr wrap="square">
            <a:spAutoFit/>
          </a:bodyPr>
          <a:lstStyle/>
          <a:p>
            <a:pPr marL="342900" indent="-342900">
              <a:lnSpc>
                <a:spcPct val="150000"/>
              </a:lnSpc>
              <a:buFont typeface="Courier New" panose="02070309020205020404" pitchFamily="49" charset="0"/>
              <a:buChar char="o"/>
            </a:pPr>
            <a:r>
              <a:rPr lang="en-IN" sz="2400" dirty="0">
                <a:solidFill>
                  <a:srgbClr val="DB1F28"/>
                </a:solidFill>
                <a:effectLst/>
                <a:latin typeface="Helvetica" pitchFamily="2" charset="0"/>
              </a:rPr>
              <a:t> </a:t>
            </a:r>
            <a:r>
              <a:rPr lang="en-IN" sz="2400" dirty="0">
                <a:effectLst/>
              </a:rPr>
              <a:t>… so that applying algorithm on same training data may result in different models</a:t>
            </a:r>
          </a:p>
          <a:p>
            <a:pPr marL="342900" indent="-342900">
              <a:lnSpc>
                <a:spcPct val="150000"/>
              </a:lnSpc>
              <a:buFont typeface="Courier New" panose="02070309020205020404" pitchFamily="49" charset="0"/>
              <a:buChar char="o"/>
            </a:pPr>
            <a:r>
              <a:rPr lang="en-IN" sz="2400" dirty="0" smtClean="0">
                <a:effectLst/>
              </a:rPr>
              <a:t>How </a:t>
            </a:r>
            <a:r>
              <a:rPr lang="en-IN" sz="2400" dirty="0">
                <a:effectLst/>
              </a:rPr>
              <a:t>to introduce randomness into decision tree induction?</a:t>
            </a:r>
          </a:p>
          <a:p>
            <a:pPr marL="1371600" lvl="2" indent="-457200">
              <a:lnSpc>
                <a:spcPct val="150000"/>
              </a:lnSpc>
              <a:buFont typeface="Wingdings" panose="05000000000000000000" pitchFamily="2" charset="2"/>
              <a:buChar char="§"/>
            </a:pPr>
            <a:r>
              <a:rPr lang="en-IN" sz="2400" dirty="0" smtClean="0">
                <a:effectLst/>
              </a:rPr>
              <a:t>Instead </a:t>
            </a:r>
            <a:r>
              <a:rPr lang="en-IN" sz="2400" dirty="0">
                <a:effectLst/>
              </a:rPr>
              <a:t>of choose best splitting attribute at each node, randomly choose one of top k attributes for splitting</a:t>
            </a:r>
          </a:p>
        </p:txBody>
      </p:sp>
    </p:spTree>
    <p:extLst>
      <p:ext uri="{BB962C8B-B14F-4D97-AF65-F5344CB8AC3E}">
        <p14:creationId xmlns:p14="http://schemas.microsoft.com/office/powerpoint/2010/main" val="1121673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4F247598-1218-4240-86CF-3C58E9663B30}"/>
              </a:ext>
            </a:extLst>
          </p:cNvPr>
          <p:cNvPicPr>
            <a:picLocks noGrp="1" noChangeAspect="1"/>
          </p:cNvPicPr>
          <p:nvPr>
            <p:ph idx="4294967295"/>
          </p:nvPr>
        </p:nvPicPr>
        <p:blipFill>
          <a:blip r:embed="rId2"/>
          <a:stretch>
            <a:fillRect/>
          </a:stretch>
        </p:blipFill>
        <p:spPr>
          <a:xfrm>
            <a:off x="1219200" y="1066800"/>
            <a:ext cx="8991600" cy="1395413"/>
          </a:xfrm>
          <a:prstGeom prst="rect">
            <a:avLst/>
          </a:prstGeom>
        </p:spPr>
      </p:pic>
      <p:pic>
        <p:nvPicPr>
          <p:cNvPr id="5" name="Picture 4">
            <a:extLst>
              <a:ext uri="{FF2B5EF4-FFF2-40B4-BE49-F238E27FC236}">
                <a16:creationId xmlns="" xmlns:a16="http://schemas.microsoft.com/office/drawing/2014/main" id="{D13BA984-EE4D-4337-B204-B6F3006E71C7}"/>
              </a:ext>
            </a:extLst>
          </p:cNvPr>
          <p:cNvPicPr>
            <a:picLocks noChangeAspect="1"/>
          </p:cNvPicPr>
          <p:nvPr/>
        </p:nvPicPr>
        <p:blipFill>
          <a:blip r:embed="rId3"/>
          <a:stretch>
            <a:fillRect/>
          </a:stretch>
        </p:blipFill>
        <p:spPr>
          <a:xfrm>
            <a:off x="1905000" y="2590800"/>
            <a:ext cx="7239627" cy="358171"/>
          </a:xfrm>
          <a:prstGeom prst="rect">
            <a:avLst/>
          </a:prstGeom>
        </p:spPr>
      </p:pic>
      <p:pic>
        <p:nvPicPr>
          <p:cNvPr id="2" name="Picture 1">
            <a:extLst>
              <a:ext uri="{FF2B5EF4-FFF2-40B4-BE49-F238E27FC236}">
                <a16:creationId xmlns="" xmlns:a16="http://schemas.microsoft.com/office/drawing/2014/main" id="{CD760DAD-4AFC-4BBB-A6B8-6D5AE26E7677}"/>
              </a:ext>
            </a:extLst>
          </p:cNvPr>
          <p:cNvPicPr>
            <a:picLocks noChangeAspect="1"/>
          </p:cNvPicPr>
          <p:nvPr/>
        </p:nvPicPr>
        <p:blipFill>
          <a:blip r:embed="rId4"/>
          <a:stretch>
            <a:fillRect/>
          </a:stretch>
        </p:blipFill>
        <p:spPr>
          <a:xfrm>
            <a:off x="1981200" y="3048000"/>
            <a:ext cx="6988146" cy="342930"/>
          </a:xfrm>
          <a:prstGeom prst="rect">
            <a:avLst/>
          </a:prstGeom>
        </p:spPr>
      </p:pic>
      <p:pic>
        <p:nvPicPr>
          <p:cNvPr id="6" name="Picture 5">
            <a:extLst>
              <a:ext uri="{FF2B5EF4-FFF2-40B4-BE49-F238E27FC236}">
                <a16:creationId xmlns="" xmlns:a16="http://schemas.microsoft.com/office/drawing/2014/main" id="{0E5033D2-9959-4913-82A2-81FED21B243A}"/>
              </a:ext>
            </a:extLst>
          </p:cNvPr>
          <p:cNvPicPr>
            <a:picLocks noChangeAspect="1"/>
          </p:cNvPicPr>
          <p:nvPr/>
        </p:nvPicPr>
        <p:blipFill>
          <a:blip r:embed="rId5"/>
          <a:stretch>
            <a:fillRect/>
          </a:stretch>
        </p:blipFill>
        <p:spPr>
          <a:xfrm>
            <a:off x="2057400" y="3429000"/>
            <a:ext cx="5730737" cy="1318374"/>
          </a:xfrm>
          <a:prstGeom prst="rect">
            <a:avLst/>
          </a:prstGeom>
        </p:spPr>
      </p:pic>
    </p:spTree>
    <p:extLst>
      <p:ext uri="{BB962C8B-B14F-4D97-AF65-F5344CB8AC3E}">
        <p14:creationId xmlns:p14="http://schemas.microsoft.com/office/powerpoint/2010/main" val="15158423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rbit">
  <a:themeElements>
    <a:clrScheme name="Orbit 1">
      <a:dk1>
        <a:srgbClr val="010199"/>
      </a:dk1>
      <a:lt1>
        <a:srgbClr val="FFFFFF"/>
      </a:lt1>
      <a:dk2>
        <a:srgbClr val="000000"/>
      </a:dk2>
      <a:lt2>
        <a:srgbClr val="B2B2B2"/>
      </a:lt2>
      <a:accent1>
        <a:srgbClr val="3399FF"/>
      </a:accent1>
      <a:accent2>
        <a:srgbClr val="666699"/>
      </a:accent2>
      <a:accent3>
        <a:srgbClr val="AAAAAA"/>
      </a:accent3>
      <a:accent4>
        <a:srgbClr val="DADADA"/>
      </a:accent4>
      <a:accent5>
        <a:srgbClr val="ADCAFF"/>
      </a:accent5>
      <a:accent6>
        <a:srgbClr val="5C5C8A"/>
      </a:accent6>
      <a:hlink>
        <a:srgbClr val="FFFFCC"/>
      </a:hlink>
      <a:folHlink>
        <a:srgbClr val="FFCC66"/>
      </a:folHlink>
    </a:clrScheme>
    <a:fontScheme name="Orbi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Orbit 1">
        <a:dk1>
          <a:srgbClr val="010199"/>
        </a:dk1>
        <a:lt1>
          <a:srgbClr val="FFFFFF"/>
        </a:lt1>
        <a:dk2>
          <a:srgbClr val="000000"/>
        </a:dk2>
        <a:lt2>
          <a:srgbClr val="B2B2B2"/>
        </a:lt2>
        <a:accent1>
          <a:srgbClr val="3399FF"/>
        </a:accent1>
        <a:accent2>
          <a:srgbClr val="666699"/>
        </a:accent2>
        <a:accent3>
          <a:srgbClr val="AAAAAA"/>
        </a:accent3>
        <a:accent4>
          <a:srgbClr val="DADADA"/>
        </a:accent4>
        <a:accent5>
          <a:srgbClr val="ADCAFF"/>
        </a:accent5>
        <a:accent6>
          <a:srgbClr val="5C5C8A"/>
        </a:accent6>
        <a:hlink>
          <a:srgbClr val="FFFFCC"/>
        </a:hlink>
        <a:folHlink>
          <a:srgbClr val="FFCC66"/>
        </a:folHlink>
      </a:clrScheme>
      <a:clrMap bg1="dk2" tx1="lt1" bg2="dk1" tx2="lt2" accent1="accent1" accent2="accent2" accent3="accent3" accent4="accent4" accent5="accent5" accent6="accent6" hlink="hlink" folHlink="folHlink"/>
    </a:extraClrScheme>
    <a:extraClrScheme>
      <a:clrScheme name="Orbit 2">
        <a:dk1>
          <a:srgbClr val="008000"/>
        </a:dk1>
        <a:lt1>
          <a:srgbClr val="FFFFFF"/>
        </a:lt1>
        <a:dk2>
          <a:srgbClr val="003300"/>
        </a:dk2>
        <a:lt2>
          <a:srgbClr val="C0C0C0"/>
        </a:lt2>
        <a:accent1>
          <a:srgbClr val="99CC00"/>
        </a:accent1>
        <a:accent2>
          <a:srgbClr val="527C3A"/>
        </a:accent2>
        <a:accent3>
          <a:srgbClr val="AAADAA"/>
        </a:accent3>
        <a:accent4>
          <a:srgbClr val="DADADA"/>
        </a:accent4>
        <a:accent5>
          <a:srgbClr val="CAE2AA"/>
        </a:accent5>
        <a:accent6>
          <a:srgbClr val="497034"/>
        </a:accent6>
        <a:hlink>
          <a:srgbClr val="33CC33"/>
        </a:hlink>
        <a:folHlink>
          <a:srgbClr val="C1FF83"/>
        </a:folHlink>
      </a:clrScheme>
      <a:clrMap bg1="dk2" tx1="lt1" bg2="dk1" tx2="lt2" accent1="accent1" accent2="accent2" accent3="accent3" accent4="accent4" accent5="accent5" accent6="accent6" hlink="hlink" folHlink="folHlink"/>
    </a:extraClrScheme>
    <a:extraClrScheme>
      <a:clrScheme name="Orbit 3">
        <a:dk1>
          <a:srgbClr val="000066"/>
        </a:dk1>
        <a:lt1>
          <a:srgbClr val="FFFFFF"/>
        </a:lt1>
        <a:dk2>
          <a:srgbClr val="000099"/>
        </a:dk2>
        <a:lt2>
          <a:srgbClr val="9FBFFF"/>
        </a:lt2>
        <a:accent1>
          <a:srgbClr val="0099CC"/>
        </a:accent1>
        <a:accent2>
          <a:srgbClr val="00CC66"/>
        </a:accent2>
        <a:accent3>
          <a:srgbClr val="AAAACA"/>
        </a:accent3>
        <a:accent4>
          <a:srgbClr val="DADADA"/>
        </a:accent4>
        <a:accent5>
          <a:srgbClr val="AACAE2"/>
        </a:accent5>
        <a:accent6>
          <a:srgbClr val="00B95C"/>
        </a:accent6>
        <a:hlink>
          <a:srgbClr val="00FFFF"/>
        </a:hlink>
        <a:folHlink>
          <a:srgbClr val="CDE6FF"/>
        </a:folHlink>
      </a:clrScheme>
      <a:clrMap bg1="dk2" tx1="lt1" bg2="dk1" tx2="lt2" accent1="accent1" accent2="accent2" accent3="accent3" accent4="accent4" accent5="accent5" accent6="accent6" hlink="hlink" folHlink="folHlink"/>
    </a:extraClrScheme>
    <a:extraClrScheme>
      <a:clrScheme name="Orbit 4">
        <a:dk1>
          <a:srgbClr val="00ACA8"/>
        </a:dk1>
        <a:lt1>
          <a:srgbClr val="FFFFFF"/>
        </a:lt1>
        <a:dk2>
          <a:srgbClr val="006666"/>
        </a:dk2>
        <a:lt2>
          <a:srgbClr val="FFFF99"/>
        </a:lt2>
        <a:accent1>
          <a:srgbClr val="0099CC"/>
        </a:accent1>
        <a:accent2>
          <a:srgbClr val="6D6FC7"/>
        </a:accent2>
        <a:accent3>
          <a:srgbClr val="AAB8B8"/>
        </a:accent3>
        <a:accent4>
          <a:srgbClr val="DADADA"/>
        </a:accent4>
        <a:accent5>
          <a:srgbClr val="AACAE2"/>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rbit 5">
        <a:dk1>
          <a:srgbClr val="BA0023"/>
        </a:dk1>
        <a:lt1>
          <a:srgbClr val="FFFFFF"/>
        </a:lt1>
        <a:dk2>
          <a:srgbClr val="800000"/>
        </a:dk2>
        <a:lt2>
          <a:srgbClr val="FFFF99"/>
        </a:lt2>
        <a:accent1>
          <a:srgbClr val="FF6600"/>
        </a:accent1>
        <a:accent2>
          <a:srgbClr val="C5543D"/>
        </a:accent2>
        <a:accent3>
          <a:srgbClr val="C0AAAA"/>
        </a:accent3>
        <a:accent4>
          <a:srgbClr val="DADADA"/>
        </a:accent4>
        <a:accent5>
          <a:srgbClr val="FFB8AA"/>
        </a:accent5>
        <a:accent6>
          <a:srgbClr val="B24B36"/>
        </a:accent6>
        <a:hlink>
          <a:srgbClr val="FFFF00"/>
        </a:hlink>
        <a:folHlink>
          <a:srgbClr val="FF9900"/>
        </a:folHlink>
      </a:clrScheme>
      <a:clrMap bg1="dk2" tx1="lt1" bg2="dk1" tx2="lt2" accent1="accent1" accent2="accent2" accent3="accent3" accent4="accent4" accent5="accent5" accent6="accent6" hlink="hlink" folHlink="folHlink"/>
    </a:extraClrScheme>
    <a:extraClrScheme>
      <a:clrScheme name="Orbit 6">
        <a:dk1>
          <a:srgbClr val="6D776E"/>
        </a:dk1>
        <a:lt1>
          <a:srgbClr val="FFFFFF"/>
        </a:lt1>
        <a:dk2>
          <a:srgbClr val="575863"/>
        </a:dk2>
        <a:lt2>
          <a:srgbClr val="DDDDDD"/>
        </a:lt2>
        <a:accent1>
          <a:srgbClr val="0099CC"/>
        </a:accent1>
        <a:accent2>
          <a:srgbClr val="939EA9"/>
        </a:accent2>
        <a:accent3>
          <a:srgbClr val="B4B4B7"/>
        </a:accent3>
        <a:accent4>
          <a:srgbClr val="DADADA"/>
        </a:accent4>
        <a:accent5>
          <a:srgbClr val="AACAE2"/>
        </a:accent5>
        <a:accent6>
          <a:srgbClr val="858F99"/>
        </a:accent6>
        <a:hlink>
          <a:srgbClr val="FFCC00"/>
        </a:hlink>
        <a:folHlink>
          <a:srgbClr val="BD8949"/>
        </a:folHlink>
      </a:clrScheme>
      <a:clrMap bg1="dk2" tx1="lt1" bg2="dk1" tx2="lt2" accent1="accent1" accent2="accent2" accent3="accent3" accent4="accent4" accent5="accent5" accent6="accent6" hlink="hlink" folHlink="folHlink"/>
    </a:extraClrScheme>
    <a:extraClrScheme>
      <a:clrScheme name="Orbit 7">
        <a:dk1>
          <a:srgbClr val="A28A84"/>
        </a:dk1>
        <a:lt1>
          <a:srgbClr val="FFFFFF"/>
        </a:lt1>
        <a:dk2>
          <a:srgbClr val="765E58"/>
        </a:dk2>
        <a:lt2>
          <a:srgbClr val="DDDDDD"/>
        </a:lt2>
        <a:accent1>
          <a:srgbClr val="CC6600"/>
        </a:accent1>
        <a:accent2>
          <a:srgbClr val="CC9900"/>
        </a:accent2>
        <a:accent3>
          <a:srgbClr val="BDB6B4"/>
        </a:accent3>
        <a:accent4>
          <a:srgbClr val="DADADA"/>
        </a:accent4>
        <a:accent5>
          <a:srgbClr val="E2B8AA"/>
        </a:accent5>
        <a:accent6>
          <a:srgbClr val="B98A00"/>
        </a:accent6>
        <a:hlink>
          <a:srgbClr val="FFCC00"/>
        </a:hlink>
        <a:folHlink>
          <a:srgbClr val="FFFFBD"/>
        </a:folHlink>
      </a:clrScheme>
      <a:clrMap bg1="dk2" tx1="lt1" bg2="dk1" tx2="lt2" accent1="accent1" accent2="accent2" accent3="accent3" accent4="accent4" accent5="accent5" accent6="accent6" hlink="hlink" folHlink="folHlink"/>
    </a:extraClrScheme>
    <a:extraClrScheme>
      <a:clrScheme name="Orbit 8">
        <a:dk1>
          <a:srgbClr val="000000"/>
        </a:dk1>
        <a:lt1>
          <a:srgbClr val="C5D9ED"/>
        </a:lt1>
        <a:dk2>
          <a:srgbClr val="000000"/>
        </a:dk2>
        <a:lt2>
          <a:srgbClr val="FFFFFF"/>
        </a:lt2>
        <a:accent1>
          <a:srgbClr val="F3F6FF"/>
        </a:accent1>
        <a:accent2>
          <a:srgbClr val="33CCCC"/>
        </a:accent2>
        <a:accent3>
          <a:srgbClr val="DFE9F4"/>
        </a:accent3>
        <a:accent4>
          <a:srgbClr val="000000"/>
        </a:accent4>
        <a:accent5>
          <a:srgbClr val="F8FAFF"/>
        </a:accent5>
        <a:accent6>
          <a:srgbClr val="2DB9B9"/>
        </a:accent6>
        <a:hlink>
          <a:srgbClr val="0000FF"/>
        </a:hlink>
        <a:folHlink>
          <a:srgbClr val="006699"/>
        </a:folHlink>
      </a:clrScheme>
      <a:clrMap bg1="lt1" tx1="dk1" bg2="lt2" tx2="dk2" accent1="accent1" accent2="accent2" accent3="accent3" accent4="accent4" accent5="accent5" accent6="accent6" hlink="hlink" folHlink="folHlink"/>
    </a:extraClrScheme>
    <a:extraClrScheme>
      <a:clrScheme name="Orbit 9">
        <a:dk1>
          <a:srgbClr val="FFFFFF"/>
        </a:dk1>
        <a:lt1>
          <a:srgbClr val="FFFFFF"/>
        </a:lt1>
        <a:dk2>
          <a:srgbClr val="AAAAC6"/>
        </a:dk2>
        <a:lt2>
          <a:srgbClr val="FFFFCC"/>
        </a:lt2>
        <a:accent1>
          <a:srgbClr val="66667E"/>
        </a:accent1>
        <a:accent2>
          <a:srgbClr val="629157"/>
        </a:accent2>
        <a:accent3>
          <a:srgbClr val="D2D2DF"/>
        </a:accent3>
        <a:accent4>
          <a:srgbClr val="DADADA"/>
        </a:accent4>
        <a:accent5>
          <a:srgbClr val="B8B8C0"/>
        </a:accent5>
        <a:accent6>
          <a:srgbClr val="58834E"/>
        </a:accent6>
        <a:hlink>
          <a:srgbClr val="6600CC"/>
        </a:hlink>
        <a:folHlink>
          <a:srgbClr val="3399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93BB9DCE8645E4D85AE066637E9DA4B" ma:contentTypeVersion="7" ma:contentTypeDescription="Create a new document." ma:contentTypeScope="" ma:versionID="f9e43d9dd19ac2cd12f6a4dc69aa28cd">
  <xsd:schema xmlns:xsd="http://www.w3.org/2001/XMLSchema" xmlns:xs="http://www.w3.org/2001/XMLSchema" xmlns:p="http://schemas.microsoft.com/office/2006/metadata/properties" xmlns:ns2="8a1544a5-6ec8-4bbc-8101-c341ae766efb" targetNamespace="http://schemas.microsoft.com/office/2006/metadata/properties" ma:root="true" ma:fieldsID="9cf0fd640d37903273b9b3cb7bd16033" ns2:_="">
    <xsd:import namespace="8a1544a5-6ec8-4bbc-8101-c341ae766ef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ObjectDetectorVersions" minOccurs="0"/>
                <xsd:element ref="ns2:MediaLengthInSecond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1544a5-6ec8-4bbc-8101-c341ae766e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3357E73-92D9-45C9-BB61-0798EEFB5C57}">
  <ds:schemaRefs>
    <ds:schemaRef ds:uri="http://schemas.microsoft.com/sharepoint/v3/contenttype/forms"/>
  </ds:schemaRefs>
</ds:datastoreItem>
</file>

<file path=customXml/itemProps2.xml><?xml version="1.0" encoding="utf-8"?>
<ds:datastoreItem xmlns:ds="http://schemas.openxmlformats.org/officeDocument/2006/customXml" ds:itemID="{EA787AC5-2345-4C12-AF78-688C0966B969}">
  <ds:schemaRefs>
    <ds:schemaRef ds:uri="http://schemas.microsoft.com/office/2006/metadata/properties"/>
    <ds:schemaRef ds:uri="http://schemas.microsoft.com/office/infopath/2007/PartnerControls"/>
    <ds:schemaRef ds:uri="74b486a2-e692-43f8-8749-c3aa65fb85b9"/>
    <ds:schemaRef ds:uri="424312df-fb55-4ed5-a29a-7c5d7d1f5f6a"/>
  </ds:schemaRefs>
</ds:datastoreItem>
</file>

<file path=customXml/itemProps3.xml><?xml version="1.0" encoding="utf-8"?>
<ds:datastoreItem xmlns:ds="http://schemas.openxmlformats.org/officeDocument/2006/customXml" ds:itemID="{1535F1D2-74C0-430C-90F0-5EE2190934FB}"/>
</file>

<file path=docProps/app.xml><?xml version="1.0" encoding="utf-8"?>
<Properties xmlns="http://schemas.openxmlformats.org/officeDocument/2006/extended-properties" xmlns:vt="http://schemas.openxmlformats.org/officeDocument/2006/docPropsVTypes">
  <Template>Office Theme</Template>
  <TotalTime>25276</TotalTime>
  <Words>1796</Words>
  <Application>Microsoft Office PowerPoint</Application>
  <PresentationFormat>Widescreen</PresentationFormat>
  <Paragraphs>259</Paragraphs>
  <Slides>66</Slides>
  <Notes>13</Notes>
  <HiddenSlides>0</HiddenSlides>
  <MMClips>0</MMClips>
  <ScaleCrop>false</ScaleCrop>
  <HeadingPairs>
    <vt:vector size="8" baseType="variant">
      <vt:variant>
        <vt:lpstr>Fonts Used</vt:lpstr>
      </vt:variant>
      <vt:variant>
        <vt:i4>16</vt:i4>
      </vt:variant>
      <vt:variant>
        <vt:lpstr>Theme</vt:lpstr>
      </vt:variant>
      <vt:variant>
        <vt:i4>2</vt:i4>
      </vt:variant>
      <vt:variant>
        <vt:lpstr>Embedded OLE Servers</vt:lpstr>
      </vt:variant>
      <vt:variant>
        <vt:i4>1</vt:i4>
      </vt:variant>
      <vt:variant>
        <vt:lpstr>Slide Titles</vt:lpstr>
      </vt:variant>
      <vt:variant>
        <vt:i4>66</vt:i4>
      </vt:variant>
    </vt:vector>
  </HeadingPairs>
  <TitlesOfParts>
    <vt:vector size="85" baseType="lpstr">
      <vt:lpstr>Arial</vt:lpstr>
      <vt:lpstr>Calibri</vt:lpstr>
      <vt:lpstr>Calibri Light</vt:lpstr>
      <vt:lpstr>Cambria Math</vt:lpstr>
      <vt:lpstr>Comic Sans MS</vt:lpstr>
      <vt:lpstr>Courier New</vt:lpstr>
      <vt:lpstr>DejaVu Sans</vt:lpstr>
      <vt:lpstr>Helvetica</vt:lpstr>
      <vt:lpstr>Helvetica Light</vt:lpstr>
      <vt:lpstr>Helvetica Neue</vt:lpstr>
      <vt:lpstr>Nimbus Sans L</vt:lpstr>
      <vt:lpstr>Symbol</vt:lpstr>
      <vt:lpstr>Tahoma</vt:lpstr>
      <vt:lpstr>Times New Roman</vt:lpstr>
      <vt:lpstr>URW Bookman L</vt:lpstr>
      <vt:lpstr>Wingdings</vt:lpstr>
      <vt:lpstr>Office Theme</vt:lpstr>
      <vt:lpstr>Orbit</vt:lpstr>
      <vt:lpstr>Equation</vt:lpstr>
      <vt:lpstr>Applied Machine Learning SEZG568/SSZG568 </vt:lpstr>
      <vt:lpstr>PowerPoint Presentation</vt:lpstr>
      <vt:lpstr>Session 10 – 14th October,2023</vt:lpstr>
      <vt:lpstr>When does Ensemble work?</vt:lpstr>
      <vt:lpstr>Methods for Constructing an Ensemble Classifier</vt:lpstr>
      <vt:lpstr>By manipulating the training set.</vt:lpstr>
      <vt:lpstr>By manipulating the input features. </vt:lpstr>
      <vt:lpstr>By manipulating the learning algorithm </vt:lpstr>
      <vt:lpstr>PowerPoint Presentation</vt:lpstr>
      <vt:lpstr>PowerPoint Presentation</vt:lpstr>
      <vt:lpstr>PowerPoint Presentation</vt:lpstr>
      <vt:lpstr>PowerPoint Presentation</vt:lpstr>
      <vt:lpstr>PowerPoint Presentation</vt:lpstr>
      <vt:lpstr>Bagging</vt:lpstr>
      <vt:lpstr>Random Forest</vt:lpstr>
      <vt:lpstr>Random Forest</vt:lpstr>
      <vt:lpstr>Random Forest</vt:lpstr>
      <vt:lpstr>Random Forest</vt:lpstr>
      <vt:lpstr> Random Forest Classifier</vt:lpstr>
      <vt:lpstr>PowerPoint Presentation</vt:lpstr>
      <vt:lpstr> Types of Random Forest models: </vt:lpstr>
      <vt:lpstr> Features and Advantages of Random Forest : </vt:lpstr>
      <vt:lpstr> Disadvantages of Random Forest : </vt:lpstr>
      <vt:lpstr>  Random Forest Classifier :  </vt:lpstr>
      <vt:lpstr> Ensuring that the Models Diversify Each Other </vt:lpstr>
      <vt:lpstr>Adaboost Algorithm</vt:lpstr>
      <vt:lpstr>Characteristics</vt:lpstr>
      <vt:lpstr>       Boosting</vt:lpstr>
      <vt:lpstr>Boosting</vt:lpstr>
      <vt:lpstr>Boosting</vt:lpstr>
      <vt:lpstr>Boosting</vt:lpstr>
      <vt:lpstr>Boosting</vt:lpstr>
      <vt:lpstr>Boosting</vt:lpstr>
      <vt:lpstr>Boosting</vt:lpstr>
      <vt:lpstr>Boosting</vt:lpstr>
      <vt:lpstr>Boosting</vt:lpstr>
      <vt:lpstr>Boosting</vt:lpstr>
      <vt:lpstr>AdaAdaBoost Algorithm</vt:lpstr>
      <vt:lpstr>AdaBoost Algorithm</vt:lpstr>
      <vt:lpstr>AdaBoost Algorithm</vt:lpstr>
      <vt:lpstr>AdaBoost Algorithm - Example</vt:lpstr>
      <vt:lpstr>AdaBoost - Example</vt:lpstr>
      <vt:lpstr>AdaBoost - Example</vt:lpstr>
      <vt:lpstr>AdaBoost - Example</vt:lpstr>
      <vt:lpstr>AdaBoost Alg_Example</vt:lpstr>
      <vt:lpstr>PowerPoint Presentation</vt:lpstr>
      <vt:lpstr>Unsupervised Learning</vt:lpstr>
      <vt:lpstr>Why do we cluster?</vt:lpstr>
      <vt:lpstr>Two uses of clustering in one application</vt:lpstr>
      <vt:lpstr>Clustering algorithms</vt:lpstr>
      <vt:lpstr>K-means Algorithm</vt:lpstr>
      <vt:lpstr>  1 of K coding mechanism</vt:lpstr>
      <vt:lpstr>K-means Cost Function</vt:lpstr>
      <vt:lpstr>           Minimizing the Cost Function</vt:lpstr>
      <vt:lpstr>K-means clustering</vt:lpstr>
      <vt:lpstr>PowerPoint Presentation</vt:lpstr>
      <vt:lpstr>PowerPoint Presentation</vt:lpstr>
      <vt:lpstr>PowerPoint Presentation</vt:lpstr>
      <vt:lpstr>PowerPoint Presentation</vt:lpstr>
      <vt:lpstr>PowerPoint Presentation</vt:lpstr>
      <vt:lpstr>          Time Complexity</vt:lpstr>
      <vt:lpstr>Probabilistic Clustering</vt:lpstr>
      <vt:lpstr>Review: Gaussian Distribution</vt:lpstr>
      <vt:lpstr>    Mixtures of Gaussians</vt:lpstr>
      <vt:lpstr>Probabilistic version:  Mixtures of Gaussians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Microsoft account</cp:lastModifiedBy>
  <cp:revision>500</cp:revision>
  <dcterms:created xsi:type="dcterms:W3CDTF">2018-10-16T06:13:57Z</dcterms:created>
  <dcterms:modified xsi:type="dcterms:W3CDTF">2023-10-21T05:12:50Z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0x010100D93BB9DCE8645E4D85AE066637E9DA4B</vt:lpwstr>
  </property>
</Properties>
</file>